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3"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C92C8B-122E-4DD1-9E88-ADED0E7884F4}" v="10" dt="2021-04-23T15:38:57.1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6" d="100"/>
          <a:sy n="76" d="100"/>
        </p:scale>
        <p:origin x="6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saac Low" userId="7480a74fbf43f6b1" providerId="LiveId" clId="{1BC92C8B-122E-4DD1-9E88-ADED0E7884F4}"/>
    <pc:docChg chg="undo custSel addSld modSld">
      <pc:chgData name="Isaac Low" userId="7480a74fbf43f6b1" providerId="LiveId" clId="{1BC92C8B-122E-4DD1-9E88-ADED0E7884F4}" dt="2021-04-23T15:44:02.155" v="7893" actId="20577"/>
      <pc:docMkLst>
        <pc:docMk/>
      </pc:docMkLst>
      <pc:sldChg chg="modSp mod">
        <pc:chgData name="Isaac Low" userId="7480a74fbf43f6b1" providerId="LiveId" clId="{1BC92C8B-122E-4DD1-9E88-ADED0E7884F4}" dt="2021-04-22T15:27:33.183" v="78" actId="20577"/>
        <pc:sldMkLst>
          <pc:docMk/>
          <pc:sldMk cId="2496192608" sldId="256"/>
        </pc:sldMkLst>
        <pc:spChg chg="mod">
          <ac:chgData name="Isaac Low" userId="7480a74fbf43f6b1" providerId="LiveId" clId="{1BC92C8B-122E-4DD1-9E88-ADED0E7884F4}" dt="2021-04-22T15:27:33.183" v="78" actId="20577"/>
          <ac:spMkLst>
            <pc:docMk/>
            <pc:sldMk cId="2496192608" sldId="256"/>
            <ac:spMk id="3" creationId="{D1F65390-EF0D-4D4E-9E82-10AC9488C723}"/>
          </ac:spMkLst>
        </pc:spChg>
      </pc:sldChg>
      <pc:sldChg chg="addSp delSp modSp new mod setBg setClrOvrMap">
        <pc:chgData name="Isaac Low" userId="7480a74fbf43f6b1" providerId="LiveId" clId="{1BC92C8B-122E-4DD1-9E88-ADED0E7884F4}" dt="2021-04-23T15:22:42.118" v="5008" actId="20577"/>
        <pc:sldMkLst>
          <pc:docMk/>
          <pc:sldMk cId="3554205260" sldId="257"/>
        </pc:sldMkLst>
        <pc:spChg chg="mod">
          <ac:chgData name="Isaac Low" userId="7480a74fbf43f6b1" providerId="LiveId" clId="{1BC92C8B-122E-4DD1-9E88-ADED0E7884F4}" dt="2021-04-23T15:17:01.039" v="4259" actId="20577"/>
          <ac:spMkLst>
            <pc:docMk/>
            <pc:sldMk cId="3554205260" sldId="257"/>
            <ac:spMk id="2" creationId="{F14CBAC5-76D0-4080-9844-0E53741B116A}"/>
          </ac:spMkLst>
        </pc:spChg>
        <pc:spChg chg="mod">
          <ac:chgData name="Isaac Low" userId="7480a74fbf43f6b1" providerId="LiveId" clId="{1BC92C8B-122E-4DD1-9E88-ADED0E7884F4}" dt="2021-04-23T15:22:42.118" v="5008" actId="20577"/>
          <ac:spMkLst>
            <pc:docMk/>
            <pc:sldMk cId="3554205260" sldId="257"/>
            <ac:spMk id="3" creationId="{669C59D7-31B7-4BC3-897B-0A1D8CCBA389}"/>
          </ac:spMkLst>
        </pc:spChg>
        <pc:spChg chg="add del">
          <ac:chgData name="Isaac Low" userId="7480a74fbf43f6b1" providerId="LiveId" clId="{1BC92C8B-122E-4DD1-9E88-ADED0E7884F4}" dt="2021-04-22T15:34:56.848" v="782" actId="26606"/>
          <ac:spMkLst>
            <pc:docMk/>
            <pc:sldMk cId="3554205260" sldId="257"/>
            <ac:spMk id="8" creationId="{CE957058-57AD-46A9-BAE9-7145CB3504F9}"/>
          </ac:spMkLst>
        </pc:spChg>
        <pc:spChg chg="add del">
          <ac:chgData name="Isaac Low" userId="7480a74fbf43f6b1" providerId="LiveId" clId="{1BC92C8B-122E-4DD1-9E88-ADED0E7884F4}" dt="2021-04-22T15:34:51.801" v="778" actId="26606"/>
          <ac:spMkLst>
            <pc:docMk/>
            <pc:sldMk cId="3554205260" sldId="257"/>
            <ac:spMk id="10" creationId="{9A457F22-2034-4200-B6E4-5B8372AAC226}"/>
          </ac:spMkLst>
        </pc:spChg>
        <pc:spChg chg="add del">
          <ac:chgData name="Isaac Low" userId="7480a74fbf43f6b1" providerId="LiveId" clId="{1BC92C8B-122E-4DD1-9E88-ADED0E7884F4}" dt="2021-04-22T15:34:51.801" v="778" actId="26606"/>
          <ac:spMkLst>
            <pc:docMk/>
            <pc:sldMk cId="3554205260" sldId="257"/>
            <ac:spMk id="12" creationId="{A9DA7986-F4F5-4F92-94A3-343B2D72001D}"/>
          </ac:spMkLst>
        </pc:spChg>
        <pc:spChg chg="add del">
          <ac:chgData name="Isaac Low" userId="7480a74fbf43f6b1" providerId="LiveId" clId="{1BC92C8B-122E-4DD1-9E88-ADED0E7884F4}" dt="2021-04-22T15:34:51.801" v="778" actId="26606"/>
          <ac:spMkLst>
            <pc:docMk/>
            <pc:sldMk cId="3554205260" sldId="257"/>
            <ac:spMk id="14" creationId="{428E76FD-76EE-4DE6-BBA4-EEA6E4B98CD0}"/>
          </ac:spMkLst>
        </pc:spChg>
        <pc:spChg chg="add del">
          <ac:chgData name="Isaac Low" userId="7480a74fbf43f6b1" providerId="LiveId" clId="{1BC92C8B-122E-4DD1-9E88-ADED0E7884F4}" dt="2021-04-22T15:34:56.848" v="782" actId="26606"/>
          <ac:spMkLst>
            <pc:docMk/>
            <pc:sldMk cId="3554205260" sldId="257"/>
            <ac:spMk id="18" creationId="{1A6D86F0-98E0-4468-9315-41BF7B0F2E68}"/>
          </ac:spMkLst>
        </pc:spChg>
        <pc:spChg chg="add del">
          <ac:chgData name="Isaac Low" userId="7480a74fbf43f6b1" providerId="LiveId" clId="{1BC92C8B-122E-4DD1-9E88-ADED0E7884F4}" dt="2021-04-22T15:34:56.848" v="782" actId="26606"/>
          <ac:spMkLst>
            <pc:docMk/>
            <pc:sldMk cId="3554205260" sldId="257"/>
            <ac:spMk id="19" creationId="{58946146-9FF7-4B29-97F2-EA1CB3876EC4}"/>
          </ac:spMkLst>
        </pc:spChg>
        <pc:spChg chg="add del">
          <ac:chgData name="Isaac Low" userId="7480a74fbf43f6b1" providerId="LiveId" clId="{1BC92C8B-122E-4DD1-9E88-ADED0E7884F4}" dt="2021-04-22T15:34:58.926" v="784" actId="26606"/>
          <ac:spMkLst>
            <pc:docMk/>
            <pc:sldMk cId="3554205260" sldId="257"/>
            <ac:spMk id="21" creationId="{9A457F22-2034-4200-B6E4-5B8372AAC226}"/>
          </ac:spMkLst>
        </pc:spChg>
        <pc:spChg chg="add del">
          <ac:chgData name="Isaac Low" userId="7480a74fbf43f6b1" providerId="LiveId" clId="{1BC92C8B-122E-4DD1-9E88-ADED0E7884F4}" dt="2021-04-22T15:34:58.926" v="784" actId="26606"/>
          <ac:spMkLst>
            <pc:docMk/>
            <pc:sldMk cId="3554205260" sldId="257"/>
            <ac:spMk id="22" creationId="{A9DA7986-F4F5-4F92-94A3-343B2D72001D}"/>
          </ac:spMkLst>
        </pc:spChg>
        <pc:spChg chg="add del">
          <ac:chgData name="Isaac Low" userId="7480a74fbf43f6b1" providerId="LiveId" clId="{1BC92C8B-122E-4DD1-9E88-ADED0E7884F4}" dt="2021-04-22T15:34:58.926" v="784" actId="26606"/>
          <ac:spMkLst>
            <pc:docMk/>
            <pc:sldMk cId="3554205260" sldId="257"/>
            <ac:spMk id="23" creationId="{428E76FD-76EE-4DE6-BBA4-EEA6E4B98CD0}"/>
          </ac:spMkLst>
        </pc:spChg>
        <pc:spChg chg="add del">
          <ac:chgData name="Isaac Low" userId="7480a74fbf43f6b1" providerId="LiveId" clId="{1BC92C8B-122E-4DD1-9E88-ADED0E7884F4}" dt="2021-04-22T15:36:04.093" v="870" actId="26606"/>
          <ac:spMkLst>
            <pc:docMk/>
            <pc:sldMk cId="3554205260" sldId="257"/>
            <ac:spMk id="26" creationId="{CE957058-57AD-46A9-BAE9-7145CB3504F9}"/>
          </ac:spMkLst>
        </pc:spChg>
        <pc:spChg chg="add del">
          <ac:chgData name="Isaac Low" userId="7480a74fbf43f6b1" providerId="LiveId" clId="{1BC92C8B-122E-4DD1-9E88-ADED0E7884F4}" dt="2021-04-22T15:36:04.093" v="870" actId="26606"/>
          <ac:spMkLst>
            <pc:docMk/>
            <pc:sldMk cId="3554205260" sldId="257"/>
            <ac:spMk id="27" creationId="{1A6D86F0-98E0-4468-9315-41BF7B0F2E68}"/>
          </ac:spMkLst>
        </pc:spChg>
        <pc:spChg chg="add del">
          <ac:chgData name="Isaac Low" userId="7480a74fbf43f6b1" providerId="LiveId" clId="{1BC92C8B-122E-4DD1-9E88-ADED0E7884F4}" dt="2021-04-22T15:36:04.093" v="870" actId="26606"/>
          <ac:spMkLst>
            <pc:docMk/>
            <pc:sldMk cId="3554205260" sldId="257"/>
            <ac:spMk id="28" creationId="{58946146-9FF7-4B29-97F2-EA1CB3876EC4}"/>
          </ac:spMkLst>
        </pc:spChg>
        <pc:spChg chg="add del">
          <ac:chgData name="Isaac Low" userId="7480a74fbf43f6b1" providerId="LiveId" clId="{1BC92C8B-122E-4DD1-9E88-ADED0E7884F4}" dt="2021-04-22T15:36:01.332" v="867" actId="26606"/>
          <ac:spMkLst>
            <pc:docMk/>
            <pc:sldMk cId="3554205260" sldId="257"/>
            <ac:spMk id="33" creationId="{CE957058-57AD-46A9-BAE9-7145CB3504F9}"/>
          </ac:spMkLst>
        </pc:spChg>
        <pc:spChg chg="add del">
          <ac:chgData name="Isaac Low" userId="7480a74fbf43f6b1" providerId="LiveId" clId="{1BC92C8B-122E-4DD1-9E88-ADED0E7884F4}" dt="2021-04-22T15:36:01.332" v="867" actId="26606"/>
          <ac:spMkLst>
            <pc:docMk/>
            <pc:sldMk cId="3554205260" sldId="257"/>
            <ac:spMk id="35" creationId="{1A6D86F0-98E0-4468-9315-41BF7B0F2E68}"/>
          </ac:spMkLst>
        </pc:spChg>
        <pc:spChg chg="add del">
          <ac:chgData name="Isaac Low" userId="7480a74fbf43f6b1" providerId="LiveId" clId="{1BC92C8B-122E-4DD1-9E88-ADED0E7884F4}" dt="2021-04-22T15:36:01.332" v="867" actId="26606"/>
          <ac:spMkLst>
            <pc:docMk/>
            <pc:sldMk cId="3554205260" sldId="257"/>
            <ac:spMk id="37" creationId="{58946146-9FF7-4B29-97F2-EA1CB3876EC4}"/>
          </ac:spMkLst>
        </pc:spChg>
        <pc:spChg chg="add del">
          <ac:chgData name="Isaac Low" userId="7480a74fbf43f6b1" providerId="LiveId" clId="{1BC92C8B-122E-4DD1-9E88-ADED0E7884F4}" dt="2021-04-22T15:36:04.089" v="869" actId="26606"/>
          <ac:spMkLst>
            <pc:docMk/>
            <pc:sldMk cId="3554205260" sldId="257"/>
            <ac:spMk id="39" creationId="{CE957058-57AD-46A9-BAE9-7145CB3504F9}"/>
          </ac:spMkLst>
        </pc:spChg>
        <pc:spChg chg="add del">
          <ac:chgData name="Isaac Low" userId="7480a74fbf43f6b1" providerId="LiveId" clId="{1BC92C8B-122E-4DD1-9E88-ADED0E7884F4}" dt="2021-04-22T15:36:04.089" v="869" actId="26606"/>
          <ac:spMkLst>
            <pc:docMk/>
            <pc:sldMk cId="3554205260" sldId="257"/>
            <ac:spMk id="40" creationId="{1A6D86F0-98E0-4468-9315-41BF7B0F2E68}"/>
          </ac:spMkLst>
        </pc:spChg>
        <pc:spChg chg="add del">
          <ac:chgData name="Isaac Low" userId="7480a74fbf43f6b1" providerId="LiveId" clId="{1BC92C8B-122E-4DD1-9E88-ADED0E7884F4}" dt="2021-04-22T15:36:04.089" v="869" actId="26606"/>
          <ac:spMkLst>
            <pc:docMk/>
            <pc:sldMk cId="3554205260" sldId="257"/>
            <ac:spMk id="41" creationId="{58946146-9FF7-4B29-97F2-EA1CB3876EC4}"/>
          </ac:spMkLst>
        </pc:spChg>
        <pc:spChg chg="add">
          <ac:chgData name="Isaac Low" userId="7480a74fbf43f6b1" providerId="LiveId" clId="{1BC92C8B-122E-4DD1-9E88-ADED0E7884F4}" dt="2021-04-22T15:36:04.093" v="870" actId="26606"/>
          <ac:spMkLst>
            <pc:docMk/>
            <pc:sldMk cId="3554205260" sldId="257"/>
            <ac:spMk id="43" creationId="{CE957058-57AD-46A9-BAE9-7145CB3504F9}"/>
          </ac:spMkLst>
        </pc:spChg>
        <pc:spChg chg="add">
          <ac:chgData name="Isaac Low" userId="7480a74fbf43f6b1" providerId="LiveId" clId="{1BC92C8B-122E-4DD1-9E88-ADED0E7884F4}" dt="2021-04-22T15:36:04.093" v="870" actId="26606"/>
          <ac:spMkLst>
            <pc:docMk/>
            <pc:sldMk cId="3554205260" sldId="257"/>
            <ac:spMk id="44" creationId="{1A6D86F0-98E0-4468-9315-41BF7B0F2E68}"/>
          </ac:spMkLst>
        </pc:spChg>
        <pc:spChg chg="add">
          <ac:chgData name="Isaac Low" userId="7480a74fbf43f6b1" providerId="LiveId" clId="{1BC92C8B-122E-4DD1-9E88-ADED0E7884F4}" dt="2021-04-22T15:36:04.093" v="870" actId="26606"/>
          <ac:spMkLst>
            <pc:docMk/>
            <pc:sldMk cId="3554205260" sldId="257"/>
            <ac:spMk id="45" creationId="{58946146-9FF7-4B29-97F2-EA1CB3876EC4}"/>
          </ac:spMkLst>
        </pc:spChg>
        <pc:picChg chg="add del">
          <ac:chgData name="Isaac Low" userId="7480a74fbf43f6b1" providerId="LiveId" clId="{1BC92C8B-122E-4DD1-9E88-ADED0E7884F4}" dt="2021-04-22T15:34:50.129" v="776" actId="26606"/>
          <ac:picMkLst>
            <pc:docMk/>
            <pc:sldMk cId="3554205260" sldId="257"/>
            <ac:picMk id="5" creationId="{B3A31AB1-61E5-4D93-91ED-C6821D1319A6}"/>
          </ac:picMkLst>
        </pc:picChg>
        <pc:picChg chg="add del">
          <ac:chgData name="Isaac Low" userId="7480a74fbf43f6b1" providerId="LiveId" clId="{1BC92C8B-122E-4DD1-9E88-ADED0E7884F4}" dt="2021-04-22T15:34:51.801" v="778" actId="26606"/>
          <ac:picMkLst>
            <pc:docMk/>
            <pc:sldMk cId="3554205260" sldId="257"/>
            <ac:picMk id="7" creationId="{847B062B-A170-4E23-AC13-17066FDB51FE}"/>
          </ac:picMkLst>
        </pc:picChg>
        <pc:picChg chg="add del">
          <ac:chgData name="Isaac Low" userId="7480a74fbf43f6b1" providerId="LiveId" clId="{1BC92C8B-122E-4DD1-9E88-ADED0E7884F4}" dt="2021-04-22T15:34:54.555" v="780" actId="26606"/>
          <ac:picMkLst>
            <pc:docMk/>
            <pc:sldMk cId="3554205260" sldId="257"/>
            <ac:picMk id="16" creationId="{FD790A47-A3B0-44D5-BC26-C05690A9861B}"/>
          </ac:picMkLst>
        </pc:picChg>
        <pc:picChg chg="add del">
          <ac:chgData name="Isaac Low" userId="7480a74fbf43f6b1" providerId="LiveId" clId="{1BC92C8B-122E-4DD1-9E88-ADED0E7884F4}" dt="2021-04-22T15:34:58.926" v="784" actId="26606"/>
          <ac:picMkLst>
            <pc:docMk/>
            <pc:sldMk cId="3554205260" sldId="257"/>
            <ac:picMk id="24" creationId="{9DFCEE84-BFAD-4B3C-ACA3-B421C54ABFD2}"/>
          </ac:picMkLst>
        </pc:picChg>
      </pc:sldChg>
      <pc:sldChg chg="addSp delSp modSp new mod setBg addAnim">
        <pc:chgData name="Isaac Low" userId="7480a74fbf43f6b1" providerId="LiveId" clId="{1BC92C8B-122E-4DD1-9E88-ADED0E7884F4}" dt="2021-04-23T06:29:38.828" v="4016" actId="20577"/>
        <pc:sldMkLst>
          <pc:docMk/>
          <pc:sldMk cId="977127236" sldId="258"/>
        </pc:sldMkLst>
        <pc:spChg chg="mod">
          <ac:chgData name="Isaac Low" userId="7480a74fbf43f6b1" providerId="LiveId" clId="{1BC92C8B-122E-4DD1-9E88-ADED0E7884F4}" dt="2021-04-23T06:14:08.079" v="2742" actId="26606"/>
          <ac:spMkLst>
            <pc:docMk/>
            <pc:sldMk cId="977127236" sldId="258"/>
            <ac:spMk id="2" creationId="{C89BBCCC-B5C7-462B-AA08-BEADD783275B}"/>
          </ac:spMkLst>
        </pc:spChg>
        <pc:spChg chg="del">
          <ac:chgData name="Isaac Low" userId="7480a74fbf43f6b1" providerId="LiveId" clId="{1BC92C8B-122E-4DD1-9E88-ADED0E7884F4}" dt="2021-04-23T06:04:50.726" v="2252" actId="22"/>
          <ac:spMkLst>
            <pc:docMk/>
            <pc:sldMk cId="977127236" sldId="258"/>
            <ac:spMk id="3" creationId="{AC5B8B5B-F784-4C45-8A54-80FBB60DD1A2}"/>
          </ac:spMkLst>
        </pc:spChg>
        <pc:spChg chg="add mod ord">
          <ac:chgData name="Isaac Low" userId="7480a74fbf43f6b1" providerId="LiveId" clId="{1BC92C8B-122E-4DD1-9E88-ADED0E7884F4}" dt="2021-04-23T06:16:14.681" v="2759" actId="1076"/>
          <ac:spMkLst>
            <pc:docMk/>
            <pc:sldMk cId="977127236" sldId="258"/>
            <ac:spMk id="12" creationId="{C9A44BFB-595B-417C-9E2C-F408ED344267}"/>
          </ac:spMkLst>
        </pc:spChg>
        <pc:spChg chg="add mod">
          <ac:chgData name="Isaac Low" userId="7480a74fbf43f6b1" providerId="LiveId" clId="{1BC92C8B-122E-4DD1-9E88-ADED0E7884F4}" dt="2021-04-23T06:16:20.737" v="2760" actId="1076"/>
          <ac:spMkLst>
            <pc:docMk/>
            <pc:sldMk cId="977127236" sldId="258"/>
            <ac:spMk id="13" creationId="{EDFEB57B-BB94-4EBD-8A32-9344ED5C1B38}"/>
          </ac:spMkLst>
        </pc:spChg>
        <pc:spChg chg="add mod">
          <ac:chgData name="Isaac Low" userId="7480a74fbf43f6b1" providerId="LiveId" clId="{1BC92C8B-122E-4DD1-9E88-ADED0E7884F4}" dt="2021-04-23T06:16:26.303" v="2761" actId="1076"/>
          <ac:spMkLst>
            <pc:docMk/>
            <pc:sldMk cId="977127236" sldId="258"/>
            <ac:spMk id="14" creationId="{06CEA0C3-19A7-4C9A-91C8-ED49C31333FD}"/>
          </ac:spMkLst>
        </pc:spChg>
        <pc:spChg chg="add mod">
          <ac:chgData name="Isaac Low" userId="7480a74fbf43f6b1" providerId="LiveId" clId="{1BC92C8B-122E-4DD1-9E88-ADED0E7884F4}" dt="2021-04-23T06:29:38.828" v="4016" actId="20577"/>
          <ac:spMkLst>
            <pc:docMk/>
            <pc:sldMk cId="977127236" sldId="258"/>
            <ac:spMk id="15" creationId="{1248A24E-C744-4036-AAA1-CA3AD2DDCE8F}"/>
          </ac:spMkLst>
        </pc:spChg>
        <pc:spChg chg="add del">
          <ac:chgData name="Isaac Low" userId="7480a74fbf43f6b1" providerId="LiveId" clId="{1BC92C8B-122E-4DD1-9E88-ADED0E7884F4}" dt="2021-04-23T06:14:08.079" v="2742" actId="26606"/>
          <ac:spMkLst>
            <pc:docMk/>
            <pc:sldMk cId="977127236" sldId="258"/>
            <ac:spMk id="19" creationId="{9B048A9D-7810-4E83-9167-7E739CC84D63}"/>
          </ac:spMkLst>
        </pc:spChg>
        <pc:spChg chg="add del">
          <ac:chgData name="Isaac Low" userId="7480a74fbf43f6b1" providerId="LiveId" clId="{1BC92C8B-122E-4DD1-9E88-ADED0E7884F4}" dt="2021-04-23T06:14:08.079" v="2742" actId="26606"/>
          <ac:spMkLst>
            <pc:docMk/>
            <pc:sldMk cId="977127236" sldId="258"/>
            <ac:spMk id="21" creationId="{CC43FB38-B7F9-4596-81AE-806CFD75FE3B}"/>
          </ac:spMkLst>
        </pc:spChg>
        <pc:spChg chg="add del">
          <ac:chgData name="Isaac Low" userId="7480a74fbf43f6b1" providerId="LiveId" clId="{1BC92C8B-122E-4DD1-9E88-ADED0E7884F4}" dt="2021-04-23T06:14:08.079" v="2742" actId="26606"/>
          <ac:spMkLst>
            <pc:docMk/>
            <pc:sldMk cId="977127236" sldId="258"/>
            <ac:spMk id="23" creationId="{E164ABF9-6BDA-48A6-BD68-60B349C56C9A}"/>
          </ac:spMkLst>
        </pc:spChg>
        <pc:spChg chg="add">
          <ac:chgData name="Isaac Low" userId="7480a74fbf43f6b1" providerId="LiveId" clId="{1BC92C8B-122E-4DD1-9E88-ADED0E7884F4}" dt="2021-04-23T06:14:08.079" v="2742" actId="26606"/>
          <ac:spMkLst>
            <pc:docMk/>
            <pc:sldMk cId="977127236" sldId="258"/>
            <ac:spMk id="28" creationId="{F8A1B5F4-AD1E-4481-8005-96A48FE996DB}"/>
          </ac:spMkLst>
        </pc:spChg>
        <pc:picChg chg="add mod ord">
          <ac:chgData name="Isaac Low" userId="7480a74fbf43f6b1" providerId="LiveId" clId="{1BC92C8B-122E-4DD1-9E88-ADED0E7884F4}" dt="2021-04-23T06:16:07.782" v="2758" actId="1076"/>
          <ac:picMkLst>
            <pc:docMk/>
            <pc:sldMk cId="977127236" sldId="258"/>
            <ac:picMk id="5" creationId="{3F30C73B-F779-4BAE-9562-8CA6DED66CDA}"/>
          </ac:picMkLst>
        </pc:picChg>
        <pc:picChg chg="add mod ord">
          <ac:chgData name="Isaac Low" userId="7480a74fbf43f6b1" providerId="LiveId" clId="{1BC92C8B-122E-4DD1-9E88-ADED0E7884F4}" dt="2021-04-23T06:14:08.079" v="2742" actId="26606"/>
          <ac:picMkLst>
            <pc:docMk/>
            <pc:sldMk cId="977127236" sldId="258"/>
            <ac:picMk id="7" creationId="{E8459A8A-5B6F-4D39-B72B-F5AA91799260}"/>
          </ac:picMkLst>
        </pc:picChg>
        <pc:picChg chg="add del mod">
          <ac:chgData name="Isaac Low" userId="7480a74fbf43f6b1" providerId="LiveId" clId="{1BC92C8B-122E-4DD1-9E88-ADED0E7884F4}" dt="2021-04-23T06:07:53.753" v="2329" actId="478"/>
          <ac:picMkLst>
            <pc:docMk/>
            <pc:sldMk cId="977127236" sldId="258"/>
            <ac:picMk id="9" creationId="{162514CB-0173-4EF8-A60B-007C2FF6B1E2}"/>
          </ac:picMkLst>
        </pc:picChg>
        <pc:picChg chg="add mod">
          <ac:chgData name="Isaac Low" userId="7480a74fbf43f6b1" providerId="LiveId" clId="{1BC92C8B-122E-4DD1-9E88-ADED0E7884F4}" dt="2021-04-23T06:14:08.079" v="2742" actId="26606"/>
          <ac:picMkLst>
            <pc:docMk/>
            <pc:sldMk cId="977127236" sldId="258"/>
            <ac:picMk id="11" creationId="{CDF93CD3-512B-4D35-877E-9FE26D81C3BC}"/>
          </ac:picMkLst>
        </pc:picChg>
      </pc:sldChg>
      <pc:sldChg chg="addSp delSp modSp new mod setBg">
        <pc:chgData name="Isaac Low" userId="7480a74fbf43f6b1" providerId="LiveId" clId="{1BC92C8B-122E-4DD1-9E88-ADED0E7884F4}" dt="2021-04-23T15:28:24.526" v="6171" actId="20577"/>
        <pc:sldMkLst>
          <pc:docMk/>
          <pc:sldMk cId="2763577659" sldId="259"/>
        </pc:sldMkLst>
        <pc:spChg chg="del">
          <ac:chgData name="Isaac Low" userId="7480a74fbf43f6b1" providerId="LiveId" clId="{1BC92C8B-122E-4DD1-9E88-ADED0E7884F4}" dt="2021-04-23T06:26:07.251" v="3843" actId="26606"/>
          <ac:spMkLst>
            <pc:docMk/>
            <pc:sldMk cId="2763577659" sldId="259"/>
            <ac:spMk id="2" creationId="{79F7229A-6D8D-450A-812A-03BC46D3840B}"/>
          </ac:spMkLst>
        </pc:spChg>
        <pc:spChg chg="del">
          <ac:chgData name="Isaac Low" userId="7480a74fbf43f6b1" providerId="LiveId" clId="{1BC92C8B-122E-4DD1-9E88-ADED0E7884F4}" dt="2021-04-23T06:26:02.507" v="3842" actId="931"/>
          <ac:spMkLst>
            <pc:docMk/>
            <pc:sldMk cId="2763577659" sldId="259"/>
            <ac:spMk id="3" creationId="{38C097E9-22BF-489A-9F18-099CF9634B31}"/>
          </ac:spMkLst>
        </pc:spChg>
        <pc:spChg chg="add del mod">
          <ac:chgData name="Isaac Low" userId="7480a74fbf43f6b1" providerId="LiveId" clId="{1BC92C8B-122E-4DD1-9E88-ADED0E7884F4}" dt="2021-04-23T06:27:54.028" v="3851"/>
          <ac:spMkLst>
            <pc:docMk/>
            <pc:sldMk cId="2763577659" sldId="259"/>
            <ac:spMk id="6" creationId="{C614DEEA-34AC-48F6-B57C-DE5E94C3088A}"/>
          </ac:spMkLst>
        </pc:spChg>
        <pc:spChg chg="add del">
          <ac:chgData name="Isaac Low" userId="7480a74fbf43f6b1" providerId="LiveId" clId="{1BC92C8B-122E-4DD1-9E88-ADED0E7884F4}" dt="2021-04-23T06:26:25.478" v="3846" actId="26606"/>
          <ac:spMkLst>
            <pc:docMk/>
            <pc:sldMk cId="2763577659" sldId="259"/>
            <ac:spMk id="10" creationId="{E54529B7-9002-4E21-9DEC-992D2089F5B9}"/>
          </ac:spMkLst>
        </pc:spChg>
        <pc:spChg chg="add del">
          <ac:chgData name="Isaac Low" userId="7480a74fbf43f6b1" providerId="LiveId" clId="{1BC92C8B-122E-4DD1-9E88-ADED0E7884F4}" dt="2021-04-23T06:26:25.478" v="3846" actId="26606"/>
          <ac:spMkLst>
            <pc:docMk/>
            <pc:sldMk cId="2763577659" sldId="259"/>
            <ac:spMk id="13" creationId="{94DBFBD2-23B9-4007-B82F-D0C394407024}"/>
          </ac:spMkLst>
        </pc:spChg>
        <pc:spChg chg="add del">
          <ac:chgData name="Isaac Low" userId="7480a74fbf43f6b1" providerId="LiveId" clId="{1BC92C8B-122E-4DD1-9E88-ADED0E7884F4}" dt="2021-04-23T06:26:31.775" v="3848" actId="26606"/>
          <ac:spMkLst>
            <pc:docMk/>
            <pc:sldMk cId="2763577659" sldId="259"/>
            <ac:spMk id="15" creationId="{E6B14959-646B-45DC-9B6D-C3C206D2B966}"/>
          </ac:spMkLst>
        </pc:spChg>
        <pc:spChg chg="add del">
          <ac:chgData name="Isaac Low" userId="7480a74fbf43f6b1" providerId="LiveId" clId="{1BC92C8B-122E-4DD1-9E88-ADED0E7884F4}" dt="2021-04-23T06:26:31.775" v="3848" actId="26606"/>
          <ac:spMkLst>
            <pc:docMk/>
            <pc:sldMk cId="2763577659" sldId="259"/>
            <ac:spMk id="16" creationId="{C08A6300-C3BD-42B5-89A7-BEFD79D37C58}"/>
          </ac:spMkLst>
        </pc:spChg>
        <pc:spChg chg="add del">
          <ac:chgData name="Isaac Low" userId="7480a74fbf43f6b1" providerId="LiveId" clId="{1BC92C8B-122E-4DD1-9E88-ADED0E7884F4}" dt="2021-04-23T06:26:31.775" v="3848" actId="26606"/>
          <ac:spMkLst>
            <pc:docMk/>
            <pc:sldMk cId="2763577659" sldId="259"/>
            <ac:spMk id="17" creationId="{43B7F59E-50F4-4764-839A-CEBD6881FA06}"/>
          </ac:spMkLst>
        </pc:spChg>
        <pc:spChg chg="add del mod ord">
          <ac:chgData name="Isaac Low" userId="7480a74fbf43f6b1" providerId="LiveId" clId="{1BC92C8B-122E-4DD1-9E88-ADED0E7884F4}" dt="2021-04-23T06:28:29.959" v="3898"/>
          <ac:spMkLst>
            <pc:docMk/>
            <pc:sldMk cId="2763577659" sldId="259"/>
            <ac:spMk id="18" creationId="{6AAAADB9-7EEE-474C-913F-FF35EAD050D4}"/>
          </ac:spMkLst>
        </pc:spChg>
        <pc:spChg chg="add">
          <ac:chgData name="Isaac Low" userId="7480a74fbf43f6b1" providerId="LiveId" clId="{1BC92C8B-122E-4DD1-9E88-ADED0E7884F4}" dt="2021-04-23T06:26:32.198" v="3849" actId="26606"/>
          <ac:spMkLst>
            <pc:docMk/>
            <pc:sldMk cId="2763577659" sldId="259"/>
            <ac:spMk id="19" creationId="{24F3C611-0CF5-45ED-9190-A7A9C19ACAAB}"/>
          </ac:spMkLst>
        </pc:spChg>
        <pc:spChg chg="add mod">
          <ac:chgData name="Isaac Low" userId="7480a74fbf43f6b1" providerId="LiveId" clId="{1BC92C8B-122E-4DD1-9E88-ADED0E7884F4}" dt="2021-04-23T15:28:24.526" v="6171" actId="20577"/>
          <ac:spMkLst>
            <pc:docMk/>
            <pc:sldMk cId="2763577659" sldId="259"/>
            <ac:spMk id="20" creationId="{DA62210B-220C-4670-A2BD-3D7EA54CC278}"/>
          </ac:spMkLst>
        </pc:spChg>
        <pc:spChg chg="add mod">
          <ac:chgData name="Isaac Low" userId="7480a74fbf43f6b1" providerId="LiveId" clId="{1BC92C8B-122E-4DD1-9E88-ADED0E7884F4}" dt="2021-04-23T15:16:40.090" v="4231" actId="20577"/>
          <ac:spMkLst>
            <pc:docMk/>
            <pc:sldMk cId="2763577659" sldId="259"/>
            <ac:spMk id="21" creationId="{D84AA07D-9CF9-441F-99DD-64C4CE574A38}"/>
          </ac:spMkLst>
        </pc:spChg>
        <pc:picChg chg="add mod">
          <ac:chgData name="Isaac Low" userId="7480a74fbf43f6b1" providerId="LiveId" clId="{1BC92C8B-122E-4DD1-9E88-ADED0E7884F4}" dt="2021-04-23T06:26:32.198" v="3849" actId="26606"/>
          <ac:picMkLst>
            <pc:docMk/>
            <pc:sldMk cId="2763577659" sldId="259"/>
            <ac:picMk id="5" creationId="{18B49F95-2185-4335-A426-773E7A3153FA}"/>
          </ac:picMkLst>
        </pc:picChg>
      </pc:sldChg>
      <pc:sldChg chg="modSp new mod">
        <pc:chgData name="Isaac Low" userId="7480a74fbf43f6b1" providerId="LiveId" clId="{1BC92C8B-122E-4DD1-9E88-ADED0E7884F4}" dt="2021-04-23T15:13:54.657" v="4030" actId="20577"/>
        <pc:sldMkLst>
          <pc:docMk/>
          <pc:sldMk cId="3824458977" sldId="260"/>
        </pc:sldMkLst>
        <pc:spChg chg="mod">
          <ac:chgData name="Isaac Low" userId="7480a74fbf43f6b1" providerId="LiveId" clId="{1BC92C8B-122E-4DD1-9E88-ADED0E7884F4}" dt="2021-04-23T06:41:00.741" v="4024" actId="20577"/>
          <ac:spMkLst>
            <pc:docMk/>
            <pc:sldMk cId="3824458977" sldId="260"/>
            <ac:spMk id="2" creationId="{BFCF085A-A595-4D40-866A-60D37676C003}"/>
          </ac:spMkLst>
        </pc:spChg>
        <pc:spChg chg="mod">
          <ac:chgData name="Isaac Low" userId="7480a74fbf43f6b1" providerId="LiveId" clId="{1BC92C8B-122E-4DD1-9E88-ADED0E7884F4}" dt="2021-04-23T15:13:54.657" v="4030" actId="20577"/>
          <ac:spMkLst>
            <pc:docMk/>
            <pc:sldMk cId="3824458977" sldId="260"/>
            <ac:spMk id="3" creationId="{662985D1-3ED7-4D40-BDE2-FB165B3D574D}"/>
          </ac:spMkLst>
        </pc:spChg>
      </pc:sldChg>
      <pc:sldChg chg="addSp delSp modSp new mod setBg">
        <pc:chgData name="Isaac Low" userId="7480a74fbf43f6b1" providerId="LiveId" clId="{1BC92C8B-122E-4DD1-9E88-ADED0E7884F4}" dt="2021-04-23T15:35:37.024" v="6755" actId="20577"/>
        <pc:sldMkLst>
          <pc:docMk/>
          <pc:sldMk cId="3591607180" sldId="261"/>
        </pc:sldMkLst>
        <pc:spChg chg="mod">
          <ac:chgData name="Isaac Low" userId="7480a74fbf43f6b1" providerId="LiveId" clId="{1BC92C8B-122E-4DD1-9E88-ADED0E7884F4}" dt="2021-04-23T15:30:46.310" v="6196" actId="26606"/>
          <ac:spMkLst>
            <pc:docMk/>
            <pc:sldMk cId="3591607180" sldId="261"/>
            <ac:spMk id="2" creationId="{39659DFF-E123-4138-80CC-0C114C5F924D}"/>
          </ac:spMkLst>
        </pc:spChg>
        <pc:spChg chg="mod ord">
          <ac:chgData name="Isaac Low" userId="7480a74fbf43f6b1" providerId="LiveId" clId="{1BC92C8B-122E-4DD1-9E88-ADED0E7884F4}" dt="2021-04-23T15:35:37.024" v="6755" actId="20577"/>
          <ac:spMkLst>
            <pc:docMk/>
            <pc:sldMk cId="3591607180" sldId="261"/>
            <ac:spMk id="3" creationId="{9E8BD307-8F09-44A6-8BC9-40DFD80E33A5}"/>
          </ac:spMkLst>
        </pc:spChg>
        <pc:picChg chg="add del mod">
          <ac:chgData name="Isaac Low" userId="7480a74fbf43f6b1" providerId="LiveId" clId="{1BC92C8B-122E-4DD1-9E88-ADED0E7884F4}" dt="2021-04-23T15:33:15.400" v="6198" actId="478"/>
          <ac:picMkLst>
            <pc:docMk/>
            <pc:sldMk cId="3591607180" sldId="261"/>
            <ac:picMk id="5" creationId="{6A440F14-5F91-4E8F-86B4-47D3508681D3}"/>
          </ac:picMkLst>
        </pc:picChg>
        <pc:picChg chg="add mod">
          <ac:chgData name="Isaac Low" userId="7480a74fbf43f6b1" providerId="LiveId" clId="{1BC92C8B-122E-4DD1-9E88-ADED0E7884F4}" dt="2021-04-23T15:33:19.492" v="6201" actId="26606"/>
          <ac:picMkLst>
            <pc:docMk/>
            <pc:sldMk cId="3591607180" sldId="261"/>
            <ac:picMk id="7" creationId="{E9AEDA67-AB8D-4684-B6B1-5C09A3930689}"/>
          </ac:picMkLst>
        </pc:picChg>
      </pc:sldChg>
      <pc:sldChg chg="addSp delSp modSp new mod setBg">
        <pc:chgData name="Isaac Low" userId="7480a74fbf43f6b1" providerId="LiveId" clId="{1BC92C8B-122E-4DD1-9E88-ADED0E7884F4}" dt="2021-04-23T15:38:05.203" v="7121" actId="20577"/>
        <pc:sldMkLst>
          <pc:docMk/>
          <pc:sldMk cId="223097532" sldId="262"/>
        </pc:sldMkLst>
        <pc:spChg chg="mod">
          <ac:chgData name="Isaac Low" userId="7480a74fbf43f6b1" providerId="LiveId" clId="{1BC92C8B-122E-4DD1-9E88-ADED0E7884F4}" dt="2021-04-23T15:38:05.203" v="7121" actId="20577"/>
          <ac:spMkLst>
            <pc:docMk/>
            <pc:sldMk cId="223097532" sldId="262"/>
            <ac:spMk id="2" creationId="{ED76D4FA-6A3E-4E6E-9C73-455E8DE98D68}"/>
          </ac:spMkLst>
        </pc:spChg>
        <pc:spChg chg="del">
          <ac:chgData name="Isaac Low" userId="7480a74fbf43f6b1" providerId="LiveId" clId="{1BC92C8B-122E-4DD1-9E88-ADED0E7884F4}" dt="2021-04-23T15:36:15.338" v="6757" actId="22"/>
          <ac:spMkLst>
            <pc:docMk/>
            <pc:sldMk cId="223097532" sldId="262"/>
            <ac:spMk id="3" creationId="{282607BA-31E3-4113-99FA-2F3DA1644093}"/>
          </ac:spMkLst>
        </pc:spChg>
        <pc:spChg chg="add mod">
          <ac:chgData name="Isaac Low" userId="7480a74fbf43f6b1" providerId="LiveId" clId="{1BC92C8B-122E-4DD1-9E88-ADED0E7884F4}" dt="2021-04-23T15:37:56.090" v="7109" actId="20577"/>
          <ac:spMkLst>
            <pc:docMk/>
            <pc:sldMk cId="223097532" sldId="262"/>
            <ac:spMk id="9" creationId="{390BB2E1-BBA8-4889-B12E-4C1A7E3E1752}"/>
          </ac:spMkLst>
        </pc:spChg>
        <pc:picChg chg="add mod ord">
          <ac:chgData name="Isaac Low" userId="7480a74fbf43f6b1" providerId="LiveId" clId="{1BC92C8B-122E-4DD1-9E88-ADED0E7884F4}" dt="2021-04-23T15:36:17.729" v="6758" actId="26606"/>
          <ac:picMkLst>
            <pc:docMk/>
            <pc:sldMk cId="223097532" sldId="262"/>
            <ac:picMk id="5" creationId="{AB901135-ECA3-417F-8E88-349035F9C546}"/>
          </ac:picMkLst>
        </pc:picChg>
      </pc:sldChg>
      <pc:sldChg chg="addSp delSp modSp new mod setBg">
        <pc:chgData name="Isaac Low" userId="7480a74fbf43f6b1" providerId="LiveId" clId="{1BC92C8B-122E-4DD1-9E88-ADED0E7884F4}" dt="2021-04-23T15:44:02.155" v="7893" actId="20577"/>
        <pc:sldMkLst>
          <pc:docMk/>
          <pc:sldMk cId="1203262696" sldId="263"/>
        </pc:sldMkLst>
        <pc:spChg chg="mod ord">
          <ac:chgData name="Isaac Low" userId="7480a74fbf43f6b1" providerId="LiveId" clId="{1BC92C8B-122E-4DD1-9E88-ADED0E7884F4}" dt="2021-04-23T15:41:36.046" v="7613" actId="26606"/>
          <ac:spMkLst>
            <pc:docMk/>
            <pc:sldMk cId="1203262696" sldId="263"/>
            <ac:spMk id="2" creationId="{D9B5DCF9-9CE3-4CCA-8DCF-49D6B920836E}"/>
          </ac:spMkLst>
        </pc:spChg>
        <pc:spChg chg="add del mod">
          <ac:chgData name="Isaac Low" userId="7480a74fbf43f6b1" providerId="LiveId" clId="{1BC92C8B-122E-4DD1-9E88-ADED0E7884F4}" dt="2021-04-23T15:38:49.185" v="7140" actId="26606"/>
          <ac:spMkLst>
            <pc:docMk/>
            <pc:sldMk cId="1203262696" sldId="263"/>
            <ac:spMk id="3" creationId="{F834A47E-9717-46A6-90D1-D994B8B0B448}"/>
          </ac:spMkLst>
        </pc:spChg>
        <pc:spChg chg="add mod">
          <ac:chgData name="Isaac Low" userId="7480a74fbf43f6b1" providerId="LiveId" clId="{1BC92C8B-122E-4DD1-9E88-ADED0E7884F4}" dt="2021-04-23T15:44:02.155" v="7893" actId="20577"/>
          <ac:spMkLst>
            <pc:docMk/>
            <pc:sldMk cId="1203262696" sldId="263"/>
            <ac:spMk id="4" creationId="{99B6CE3B-D096-452D-A1DB-352348B33409}"/>
          </ac:spMkLst>
        </pc:spChg>
        <pc:spChg chg="add del">
          <ac:chgData name="Isaac Low" userId="7480a74fbf43f6b1" providerId="LiveId" clId="{1BC92C8B-122E-4DD1-9E88-ADED0E7884F4}" dt="2021-04-23T15:38:25.697" v="7135" actId="26606"/>
          <ac:spMkLst>
            <pc:docMk/>
            <pc:sldMk cId="1203262696" sldId="263"/>
            <ac:spMk id="9" creationId="{621227B1-1586-4CEF-A0F1-E3C7FFBD4AB7}"/>
          </ac:spMkLst>
        </pc:spChg>
        <pc:spChg chg="add del">
          <ac:chgData name="Isaac Low" userId="7480a74fbf43f6b1" providerId="LiveId" clId="{1BC92C8B-122E-4DD1-9E88-ADED0E7884F4}" dt="2021-04-23T15:38:25.697" v="7135" actId="26606"/>
          <ac:spMkLst>
            <pc:docMk/>
            <pc:sldMk cId="1203262696" sldId="263"/>
            <ac:spMk id="11" creationId="{AD84F4E6-B3B1-40B7-A8C4-2D1683E6F637}"/>
          </ac:spMkLst>
        </pc:spChg>
        <pc:spChg chg="add del">
          <ac:chgData name="Isaac Low" userId="7480a74fbf43f6b1" providerId="LiveId" clId="{1BC92C8B-122E-4DD1-9E88-ADED0E7884F4}" dt="2021-04-23T15:38:25.697" v="7135" actId="26606"/>
          <ac:spMkLst>
            <pc:docMk/>
            <pc:sldMk cId="1203262696" sldId="263"/>
            <ac:spMk id="13" creationId="{67B81D4B-A7B2-4B11-A131-E1B85DFEE4E3}"/>
          </ac:spMkLst>
        </pc:spChg>
        <pc:spChg chg="add del">
          <ac:chgData name="Isaac Low" userId="7480a74fbf43f6b1" providerId="LiveId" clId="{1BC92C8B-122E-4DD1-9E88-ADED0E7884F4}" dt="2021-04-23T15:38:34.668" v="7137" actId="26606"/>
          <ac:spMkLst>
            <pc:docMk/>
            <pc:sldMk cId="1203262696" sldId="263"/>
            <ac:spMk id="15" creationId="{621227B1-1586-4CEF-A0F1-E3C7FFBD4AB7}"/>
          </ac:spMkLst>
        </pc:spChg>
        <pc:spChg chg="add del">
          <ac:chgData name="Isaac Low" userId="7480a74fbf43f6b1" providerId="LiveId" clId="{1BC92C8B-122E-4DD1-9E88-ADED0E7884F4}" dt="2021-04-23T15:38:34.668" v="7137" actId="26606"/>
          <ac:spMkLst>
            <pc:docMk/>
            <pc:sldMk cId="1203262696" sldId="263"/>
            <ac:spMk id="16" creationId="{9A7695ED-335C-4D08-AA65-0EDC27309B26}"/>
          </ac:spMkLst>
        </pc:spChg>
        <pc:spChg chg="add del">
          <ac:chgData name="Isaac Low" userId="7480a74fbf43f6b1" providerId="LiveId" clId="{1BC92C8B-122E-4DD1-9E88-ADED0E7884F4}" dt="2021-04-23T15:38:49.166" v="7139" actId="26606"/>
          <ac:spMkLst>
            <pc:docMk/>
            <pc:sldMk cId="1203262696" sldId="263"/>
            <ac:spMk id="19" creationId="{F834A47E-9717-46A6-90D1-D994B8B0B448}"/>
          </ac:spMkLst>
        </pc:spChg>
        <pc:spChg chg="add del">
          <ac:chgData name="Isaac Low" userId="7480a74fbf43f6b1" providerId="LiveId" clId="{1BC92C8B-122E-4DD1-9E88-ADED0E7884F4}" dt="2021-04-23T15:41:25.025" v="7611" actId="26606"/>
          <ac:spMkLst>
            <pc:docMk/>
            <pc:sldMk cId="1203262696" sldId="263"/>
            <ac:spMk id="21" creationId="{621227B1-1586-4CEF-A0F1-E3C7FFBD4AB7}"/>
          </ac:spMkLst>
        </pc:spChg>
        <pc:spChg chg="add del">
          <ac:chgData name="Isaac Low" userId="7480a74fbf43f6b1" providerId="LiveId" clId="{1BC92C8B-122E-4DD1-9E88-ADED0E7884F4}" dt="2021-04-23T15:41:25.025" v="7611" actId="26606"/>
          <ac:spMkLst>
            <pc:docMk/>
            <pc:sldMk cId="1203262696" sldId="263"/>
            <ac:spMk id="22" creationId="{9A7695ED-335C-4D08-AA65-0EDC27309B26}"/>
          </ac:spMkLst>
        </pc:spChg>
        <pc:spChg chg="add del">
          <ac:chgData name="Isaac Low" userId="7480a74fbf43f6b1" providerId="LiveId" clId="{1BC92C8B-122E-4DD1-9E88-ADED0E7884F4}" dt="2021-04-23T15:41:36.046" v="7613" actId="26606"/>
          <ac:spMkLst>
            <pc:docMk/>
            <pc:sldMk cId="1203262696" sldId="263"/>
            <ac:spMk id="25" creationId="{94DBFBD2-23B9-4007-B82F-D0C394407024}"/>
          </ac:spMkLst>
        </pc:spChg>
        <pc:spChg chg="add del">
          <ac:chgData name="Isaac Low" userId="7480a74fbf43f6b1" providerId="LiveId" clId="{1BC92C8B-122E-4DD1-9E88-ADED0E7884F4}" dt="2021-04-23T15:41:10.362" v="7608" actId="26606"/>
          <ac:spMkLst>
            <pc:docMk/>
            <pc:sldMk cId="1203262696" sldId="263"/>
            <ac:spMk id="28" creationId="{24F3C611-0CF5-45ED-9190-A7A9C19ACAAB}"/>
          </ac:spMkLst>
        </pc:spChg>
        <pc:spChg chg="add">
          <ac:chgData name="Isaac Low" userId="7480a74fbf43f6b1" providerId="LiveId" clId="{1BC92C8B-122E-4DD1-9E88-ADED0E7884F4}" dt="2021-04-23T15:41:36.046" v="7613" actId="26606"/>
          <ac:spMkLst>
            <pc:docMk/>
            <pc:sldMk cId="1203262696" sldId="263"/>
            <ac:spMk id="30" creationId="{CE957058-57AD-46A9-BAE9-7145CB3504F9}"/>
          </ac:spMkLst>
        </pc:spChg>
        <pc:spChg chg="add">
          <ac:chgData name="Isaac Low" userId="7480a74fbf43f6b1" providerId="LiveId" clId="{1BC92C8B-122E-4DD1-9E88-ADED0E7884F4}" dt="2021-04-23T15:41:36.046" v="7613" actId="26606"/>
          <ac:spMkLst>
            <pc:docMk/>
            <pc:sldMk cId="1203262696" sldId="263"/>
            <ac:spMk id="32" creationId="{1A6D86F0-98E0-4468-9315-41BF7B0F2E68}"/>
          </ac:spMkLst>
        </pc:spChg>
        <pc:spChg chg="add">
          <ac:chgData name="Isaac Low" userId="7480a74fbf43f6b1" providerId="LiveId" clId="{1BC92C8B-122E-4DD1-9E88-ADED0E7884F4}" dt="2021-04-23T15:41:36.046" v="7613" actId="26606"/>
          <ac:spMkLst>
            <pc:docMk/>
            <pc:sldMk cId="1203262696" sldId="263"/>
            <ac:spMk id="34" creationId="{58946146-9FF7-4B29-97F2-EA1CB3876EC4}"/>
          </ac:spMkLst>
        </pc:spChg>
        <pc:picChg chg="add del">
          <ac:chgData name="Isaac Low" userId="7480a74fbf43f6b1" providerId="LiveId" clId="{1BC92C8B-122E-4DD1-9E88-ADED0E7884F4}" dt="2021-04-23T15:38:25.697" v="7135" actId="26606"/>
          <ac:picMkLst>
            <pc:docMk/>
            <pc:sldMk cId="1203262696" sldId="263"/>
            <ac:picMk id="5" creationId="{5E80AC0D-4853-4431-8036-811E495693DA}"/>
          </ac:picMkLst>
        </pc:picChg>
        <pc:picChg chg="add del">
          <ac:chgData name="Isaac Low" userId="7480a74fbf43f6b1" providerId="LiveId" clId="{1BC92C8B-122E-4DD1-9E88-ADED0E7884F4}" dt="2021-04-23T15:38:49.166" v="7139" actId="26606"/>
          <ac:picMkLst>
            <pc:docMk/>
            <pc:sldMk cId="1203262696" sldId="263"/>
            <ac:picMk id="7" creationId="{00A3014E-0E93-4404-9FF8-DE9B17CA3A25}"/>
          </ac:picMkLst>
        </pc:picChg>
        <pc:picChg chg="add del">
          <ac:chgData name="Isaac Low" userId="7480a74fbf43f6b1" providerId="LiveId" clId="{1BC92C8B-122E-4DD1-9E88-ADED0E7884F4}" dt="2021-04-23T15:38:34.668" v="7137" actId="26606"/>
          <ac:picMkLst>
            <pc:docMk/>
            <pc:sldMk cId="1203262696" sldId="263"/>
            <ac:picMk id="17" creationId="{CBAE89AD-C8DA-4EA6-9018-68D8798389E3}"/>
          </ac:picMkLst>
        </pc:picChg>
        <pc:picChg chg="add del mod ord">
          <ac:chgData name="Isaac Low" userId="7480a74fbf43f6b1" providerId="LiveId" clId="{1BC92C8B-122E-4DD1-9E88-ADED0E7884F4}" dt="2021-04-23T15:41:32.496" v="7612" actId="478"/>
          <ac:picMkLst>
            <pc:docMk/>
            <pc:sldMk cId="1203262696" sldId="263"/>
            <ac:picMk id="23" creationId="{CBAE89AD-C8DA-4EA6-9018-68D8798389E3}"/>
          </ac:picMkLst>
        </pc:picChg>
      </pc:sldChg>
    </pc:docChg>
  </pc:docChgLst>
</pc:chgInfo>
</file>

<file path=ppt/media/image1.jpeg>
</file>

<file path=ppt/media/image2.png>
</file>

<file path=ppt/media/image3.png>
</file>

<file path=ppt/media/image4.png>
</file>

<file path=ppt/media/image5.jpe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4/24/2021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4/24/2021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96DFF08F-DC6B-4601-B491-B0F83F6DD2DA}" type="datetimeFigureOut">
              <a:rPr lang="en-US" dirty="0"/>
              <a:t>4/24/2021</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4/24/2021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dirty="0"/>
              <a:pPr/>
              <a:t>4/24/2021</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4/24/2021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4/24/2021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4/24/2021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dirty="0"/>
              <a:pPr/>
              <a:t>4/24/2021</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mckinsey.com/business-functions/marketing-and-sales/our-insights/from-touchpoints-to-journeys-seeing-the-world-as-customers-do" TargetMode="External"/><Relationship Id="rId2" Type="http://schemas.openxmlformats.org/officeDocument/2006/relationships/hyperlink" Target="https://www.mckinsey.com/industries/financial-services/our-insights/managing-a-customer-experience-transformation-in-banking" TargetMode="External"/><Relationship Id="rId1" Type="http://schemas.openxmlformats.org/officeDocument/2006/relationships/slideLayout" Target="../slideLayouts/slideLayout2.xml"/><Relationship Id="rId4" Type="http://schemas.openxmlformats.org/officeDocument/2006/relationships/hyperlink" Target="https://www.accenture.com/us-en/insights/banking/consumer-study-making-digital-banking-more-huma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710BC-015B-437F-8A65-8ADA9A9E59A7}"/>
              </a:ext>
            </a:extLst>
          </p:cNvPr>
          <p:cNvSpPr>
            <a:spLocks noGrp="1"/>
          </p:cNvSpPr>
          <p:nvPr>
            <p:ph type="ctrTitle"/>
          </p:nvPr>
        </p:nvSpPr>
        <p:spPr/>
        <p:txBody>
          <a:bodyPr/>
          <a:lstStyle/>
          <a:p>
            <a:r>
              <a:rPr lang="en-AU" dirty="0"/>
              <a:t>Data Insights for ANZ Management</a:t>
            </a:r>
          </a:p>
        </p:txBody>
      </p:sp>
      <p:sp>
        <p:nvSpPr>
          <p:cNvPr id="3" name="Subtitle 2">
            <a:extLst>
              <a:ext uri="{FF2B5EF4-FFF2-40B4-BE49-F238E27FC236}">
                <a16:creationId xmlns:a16="http://schemas.microsoft.com/office/drawing/2014/main" id="{D1F65390-EF0D-4D4E-9E82-10AC9488C723}"/>
              </a:ext>
            </a:extLst>
          </p:cNvPr>
          <p:cNvSpPr>
            <a:spLocks noGrp="1"/>
          </p:cNvSpPr>
          <p:nvPr>
            <p:ph type="subTitle" idx="1"/>
          </p:nvPr>
        </p:nvSpPr>
        <p:spPr/>
        <p:txBody>
          <a:bodyPr/>
          <a:lstStyle/>
          <a:p>
            <a:r>
              <a:rPr lang="en-AU" dirty="0"/>
              <a:t>Isaac Kar Wai Low (Data Analyst) – Data@ ANZ Program</a:t>
            </a:r>
          </a:p>
        </p:txBody>
      </p:sp>
    </p:spTree>
    <p:extLst>
      <p:ext uri="{BB962C8B-B14F-4D97-AF65-F5344CB8AC3E}">
        <p14:creationId xmlns:p14="http://schemas.microsoft.com/office/powerpoint/2010/main" val="2496192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3" name="Rectangle 32">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12191998"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34">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80"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4CBAC5-76D0-4080-9844-0E53741B116A}"/>
              </a:ext>
            </a:extLst>
          </p:cNvPr>
          <p:cNvSpPr>
            <a:spLocks noGrp="1"/>
          </p:cNvSpPr>
          <p:nvPr>
            <p:ph type="title"/>
          </p:nvPr>
        </p:nvSpPr>
        <p:spPr>
          <a:xfrm>
            <a:off x="1041062" y="774550"/>
            <a:ext cx="2696285" cy="5443369"/>
          </a:xfrm>
        </p:spPr>
        <p:txBody>
          <a:bodyPr>
            <a:normAutofit/>
          </a:bodyPr>
          <a:lstStyle/>
          <a:p>
            <a:r>
              <a:rPr lang="en-AU" sz="3300" dirty="0">
                <a:solidFill>
                  <a:schemeClr val="tx1"/>
                </a:solidFill>
              </a:rPr>
              <a:t>Customer journeys AND BUILDING DIGITAL TRUST</a:t>
            </a:r>
          </a:p>
        </p:txBody>
      </p:sp>
      <p:sp>
        <p:nvSpPr>
          <p:cNvPr id="45" name="Rectangle 36">
            <a:extLst>
              <a:ext uri="{FF2B5EF4-FFF2-40B4-BE49-F238E27FC236}">
                <a16:creationId xmlns:a16="http://schemas.microsoft.com/office/drawing/2014/main" id="{58946146-9FF7-4B29-97F2-EA1CB3876E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19329" cy="6858000"/>
          </a:xfrm>
          <a:prstGeom prst="rect">
            <a:avLst/>
          </a:prstGeom>
          <a:solidFill>
            <a:schemeClr val="bg2">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3" name="Content Placeholder 2">
            <a:extLst>
              <a:ext uri="{FF2B5EF4-FFF2-40B4-BE49-F238E27FC236}">
                <a16:creationId xmlns:a16="http://schemas.microsoft.com/office/drawing/2014/main" id="{669C59D7-31B7-4BC3-897B-0A1D8CCBA389}"/>
              </a:ext>
            </a:extLst>
          </p:cNvPr>
          <p:cNvSpPr>
            <a:spLocks noGrp="1"/>
          </p:cNvSpPr>
          <p:nvPr>
            <p:ph idx="1"/>
          </p:nvPr>
        </p:nvSpPr>
        <p:spPr>
          <a:xfrm>
            <a:off x="4699523" y="774551"/>
            <a:ext cx="6287476" cy="5443369"/>
          </a:xfrm>
        </p:spPr>
        <p:txBody>
          <a:bodyPr anchor="ctr">
            <a:normAutofit/>
          </a:bodyPr>
          <a:lstStyle/>
          <a:p>
            <a:pPr marL="0" indent="0">
              <a:buNone/>
            </a:pPr>
            <a:r>
              <a:rPr lang="en-AU" sz="2000" dirty="0"/>
              <a:t>In a world where </a:t>
            </a:r>
            <a:r>
              <a:rPr lang="en-AU" sz="2000" dirty="0" err="1"/>
              <a:t>skeptics</a:t>
            </a:r>
            <a:r>
              <a:rPr lang="en-AU" sz="2000" dirty="0"/>
              <a:t> and pioneers want more digital control of their financial data, collaboration and trust has to occur at all levels. No longer are reactionary tactics to regulatory compliance a trust-building mechanism in an open API economy. Developers, managers and third parties need to collaborate with their customers to develop in-house apps that suit their financial needs.</a:t>
            </a:r>
          </a:p>
          <a:p>
            <a:pPr marL="0" indent="0">
              <a:buNone/>
            </a:pPr>
            <a:r>
              <a:rPr lang="en-AU" sz="2000" dirty="0"/>
              <a:t>Instead of keeping our knowledge about our customer a secret, the insights gained from the customer journey maps here give cues to get your customer to build open up to you on how to manage their data.</a:t>
            </a:r>
          </a:p>
          <a:p>
            <a:pPr marL="0" indent="0">
              <a:buNone/>
            </a:pPr>
            <a:r>
              <a:rPr lang="en-AU" sz="2000" dirty="0"/>
              <a:t>With geolocation and time-based data at our fingertips, these are not hinderances to privacy. Instead they provide opportunities for open and learned discussion with your esteemed customers, whether it is about cybersecurity concerns, money management or digital convenience.</a:t>
            </a:r>
          </a:p>
        </p:txBody>
      </p:sp>
    </p:spTree>
    <p:extLst>
      <p:ext uri="{BB962C8B-B14F-4D97-AF65-F5344CB8AC3E}">
        <p14:creationId xmlns:p14="http://schemas.microsoft.com/office/powerpoint/2010/main" val="3554205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BBCCC-B5C7-462B-AA08-BEADD783275B}"/>
              </a:ext>
            </a:extLst>
          </p:cNvPr>
          <p:cNvSpPr>
            <a:spLocks noGrp="1"/>
          </p:cNvSpPr>
          <p:nvPr>
            <p:ph type="title"/>
          </p:nvPr>
        </p:nvSpPr>
        <p:spPr>
          <a:xfrm>
            <a:off x="634277" y="284176"/>
            <a:ext cx="3670874" cy="1508760"/>
          </a:xfrm>
        </p:spPr>
        <p:txBody>
          <a:bodyPr vert="horz" lIns="91440" tIns="45720" rIns="91440" bIns="45720" rtlCol="0" anchor="ctr">
            <a:normAutofit/>
          </a:bodyPr>
          <a:lstStyle/>
          <a:p>
            <a:r>
              <a:rPr lang="en-US" spc="150" dirty="0"/>
              <a:t>A Day in The life of Ruth</a:t>
            </a:r>
          </a:p>
        </p:txBody>
      </p:sp>
      <p:sp>
        <p:nvSpPr>
          <p:cNvPr id="28" name="Rectangle 27">
            <a:extLst>
              <a:ext uri="{FF2B5EF4-FFF2-40B4-BE49-F238E27FC236}">
                <a16:creationId xmlns:a16="http://schemas.microsoft.com/office/drawing/2014/main" id="{F8A1B5F4-AD1E-4481-8005-96A48FE9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190" y="0"/>
            <a:ext cx="7566810" cy="6858000"/>
          </a:xfrm>
          <a:prstGeom prst="rect">
            <a:avLst/>
          </a:prstGeom>
          <a:solidFill>
            <a:schemeClr val="tx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3F30C73B-F779-4BAE-9562-8CA6DED66CDA}"/>
              </a:ext>
            </a:extLst>
          </p:cNvPr>
          <p:cNvPicPr>
            <a:picLocks noGrp="1" noChangeAspect="1"/>
          </p:cNvPicPr>
          <p:nvPr>
            <p:ph idx="1"/>
          </p:nvPr>
        </p:nvPicPr>
        <p:blipFill rotWithShape="1">
          <a:blip r:embed="rId2"/>
          <a:srcRect l="13093" r="12935" b="1"/>
          <a:stretch/>
        </p:blipFill>
        <p:spPr>
          <a:xfrm>
            <a:off x="5115426" y="513516"/>
            <a:ext cx="3528391" cy="5888736"/>
          </a:xfrm>
          <a:prstGeom prst="rect">
            <a:avLst/>
          </a:prstGeom>
        </p:spPr>
      </p:pic>
      <p:pic>
        <p:nvPicPr>
          <p:cNvPr id="11" name="Picture 10">
            <a:extLst>
              <a:ext uri="{FF2B5EF4-FFF2-40B4-BE49-F238E27FC236}">
                <a16:creationId xmlns:a16="http://schemas.microsoft.com/office/drawing/2014/main" id="{CDF93CD3-512B-4D35-877E-9FE26D81C3BC}"/>
              </a:ext>
            </a:extLst>
          </p:cNvPr>
          <p:cNvPicPr>
            <a:picLocks noChangeAspect="1"/>
          </p:cNvPicPr>
          <p:nvPr/>
        </p:nvPicPr>
        <p:blipFill rotWithShape="1">
          <a:blip r:embed="rId3"/>
          <a:srcRect r="-6" b="14267"/>
          <a:stretch/>
        </p:blipFill>
        <p:spPr>
          <a:xfrm>
            <a:off x="8786373" y="496401"/>
            <a:ext cx="2919437" cy="2852166"/>
          </a:xfrm>
          <a:prstGeom prst="rect">
            <a:avLst/>
          </a:prstGeom>
        </p:spPr>
      </p:pic>
      <p:pic>
        <p:nvPicPr>
          <p:cNvPr id="7" name="Picture 6">
            <a:extLst>
              <a:ext uri="{FF2B5EF4-FFF2-40B4-BE49-F238E27FC236}">
                <a16:creationId xmlns:a16="http://schemas.microsoft.com/office/drawing/2014/main" id="{E8459A8A-5B6F-4D39-B72B-F5AA91799260}"/>
              </a:ext>
            </a:extLst>
          </p:cNvPr>
          <p:cNvPicPr>
            <a:picLocks noChangeAspect="1"/>
          </p:cNvPicPr>
          <p:nvPr/>
        </p:nvPicPr>
        <p:blipFill rotWithShape="1">
          <a:blip r:embed="rId4"/>
          <a:srcRect t="10977" r="4" b="1360"/>
          <a:stretch/>
        </p:blipFill>
        <p:spPr>
          <a:xfrm>
            <a:off x="8786373" y="3509433"/>
            <a:ext cx="2919437" cy="2875703"/>
          </a:xfrm>
          <a:prstGeom prst="rect">
            <a:avLst/>
          </a:prstGeom>
        </p:spPr>
      </p:pic>
      <p:sp>
        <p:nvSpPr>
          <p:cNvPr id="13" name="TextBox 12">
            <a:extLst>
              <a:ext uri="{FF2B5EF4-FFF2-40B4-BE49-F238E27FC236}">
                <a16:creationId xmlns:a16="http://schemas.microsoft.com/office/drawing/2014/main" id="{EDFEB57B-BB94-4EBD-8A32-9344ED5C1B38}"/>
              </a:ext>
            </a:extLst>
          </p:cNvPr>
          <p:cNvSpPr txBox="1"/>
          <p:nvPr/>
        </p:nvSpPr>
        <p:spPr>
          <a:xfrm>
            <a:off x="8879473" y="3569863"/>
            <a:ext cx="2733235" cy="646331"/>
          </a:xfrm>
          <a:prstGeom prst="rect">
            <a:avLst/>
          </a:prstGeom>
          <a:noFill/>
        </p:spPr>
        <p:txBody>
          <a:bodyPr wrap="square" rtlCol="0">
            <a:spAutoFit/>
          </a:bodyPr>
          <a:lstStyle/>
          <a:p>
            <a:pPr>
              <a:spcAft>
                <a:spcPts val="600"/>
              </a:spcAft>
            </a:pPr>
            <a:r>
              <a:rPr lang="en-AU" dirty="0">
                <a:solidFill>
                  <a:schemeClr val="bg1"/>
                </a:solidFill>
              </a:rPr>
              <a:t>Home base: A relaxing area near the beach</a:t>
            </a:r>
          </a:p>
        </p:txBody>
      </p:sp>
      <p:sp>
        <p:nvSpPr>
          <p:cNvPr id="14" name="TextBox 13">
            <a:extLst>
              <a:ext uri="{FF2B5EF4-FFF2-40B4-BE49-F238E27FC236}">
                <a16:creationId xmlns:a16="http://schemas.microsoft.com/office/drawing/2014/main" id="{06CEA0C3-19A7-4C9A-91C8-ED49C31333FD}"/>
              </a:ext>
            </a:extLst>
          </p:cNvPr>
          <p:cNvSpPr txBox="1"/>
          <p:nvPr/>
        </p:nvSpPr>
        <p:spPr>
          <a:xfrm>
            <a:off x="8821612" y="2376517"/>
            <a:ext cx="3026754" cy="646331"/>
          </a:xfrm>
          <a:prstGeom prst="rect">
            <a:avLst/>
          </a:prstGeom>
          <a:noFill/>
        </p:spPr>
        <p:txBody>
          <a:bodyPr wrap="square" rtlCol="0">
            <a:spAutoFit/>
          </a:bodyPr>
          <a:lstStyle/>
          <a:p>
            <a:pPr>
              <a:spcAft>
                <a:spcPts val="600"/>
              </a:spcAft>
            </a:pPr>
            <a:r>
              <a:rPr lang="en-AU" dirty="0">
                <a:solidFill>
                  <a:schemeClr val="bg1"/>
                </a:solidFill>
              </a:rPr>
              <a:t>Offshore salary in Sao Tome and Principe</a:t>
            </a:r>
          </a:p>
        </p:txBody>
      </p:sp>
      <p:sp>
        <p:nvSpPr>
          <p:cNvPr id="12" name="TextBox 11">
            <a:extLst>
              <a:ext uri="{FF2B5EF4-FFF2-40B4-BE49-F238E27FC236}">
                <a16:creationId xmlns:a16="http://schemas.microsoft.com/office/drawing/2014/main" id="{C9A44BFB-595B-417C-9E2C-F408ED344267}"/>
              </a:ext>
            </a:extLst>
          </p:cNvPr>
          <p:cNvSpPr txBox="1"/>
          <p:nvPr/>
        </p:nvSpPr>
        <p:spPr>
          <a:xfrm>
            <a:off x="6517962" y="1364028"/>
            <a:ext cx="2445894" cy="574350"/>
          </a:xfrm>
          <a:prstGeom prst="rect">
            <a:avLst/>
          </a:prstGeom>
        </p:spPr>
        <p:txBody>
          <a:bodyPr vert="horz" lIns="91440" tIns="45720" rIns="91440" bIns="45720" rtlCol="0">
            <a:normAutofit fontScale="85000" lnSpcReduction="10000"/>
          </a:bodyPr>
          <a:lstStyle/>
          <a:p>
            <a:pPr indent="-182880" defTabSz="914400">
              <a:lnSpc>
                <a:spcPct val="90000"/>
              </a:lnSpc>
              <a:spcAft>
                <a:spcPts val="600"/>
              </a:spcAft>
              <a:buClr>
                <a:schemeClr val="tx1"/>
              </a:buClr>
              <a:buFont typeface="Wingdings" pitchFamily="2" charset="2"/>
              <a:buChar char=""/>
            </a:pPr>
            <a:r>
              <a:rPr lang="en-US" dirty="0">
                <a:solidFill>
                  <a:schemeClr val="bg1"/>
                </a:solidFill>
              </a:rPr>
              <a:t>She’s a busy professional in Perth’s lively city</a:t>
            </a:r>
          </a:p>
        </p:txBody>
      </p:sp>
      <p:sp>
        <p:nvSpPr>
          <p:cNvPr id="15" name="TextBox 14">
            <a:extLst>
              <a:ext uri="{FF2B5EF4-FFF2-40B4-BE49-F238E27FC236}">
                <a16:creationId xmlns:a16="http://schemas.microsoft.com/office/drawing/2014/main" id="{1248A24E-C744-4036-AAA1-CA3AD2DDCE8F}"/>
              </a:ext>
            </a:extLst>
          </p:cNvPr>
          <p:cNvSpPr txBox="1"/>
          <p:nvPr/>
        </p:nvSpPr>
        <p:spPr>
          <a:xfrm>
            <a:off x="335561" y="2189527"/>
            <a:ext cx="3590488" cy="3970318"/>
          </a:xfrm>
          <a:prstGeom prst="rect">
            <a:avLst/>
          </a:prstGeom>
          <a:noFill/>
        </p:spPr>
        <p:txBody>
          <a:bodyPr wrap="square" rtlCol="0">
            <a:spAutoFit/>
          </a:bodyPr>
          <a:lstStyle/>
          <a:p>
            <a:r>
              <a:rPr lang="en-AU" sz="1400" dirty="0"/>
              <a:t>From the data we have gathered we can infer an hypothesis to test.</a:t>
            </a:r>
          </a:p>
          <a:p>
            <a:endParaRPr lang="en-AU" sz="1400" dirty="0"/>
          </a:p>
          <a:p>
            <a:r>
              <a:rPr lang="en-AU" sz="1400" dirty="0"/>
              <a:t>Ruth is a busy professional who enjoys her private life. She enjoys being able to travel to and from work and conduct her transactions globally without hassle. Occasionally, she is worried about her privacy and requires to make cash transactions in between lunch breaks and meetings. </a:t>
            </a:r>
          </a:p>
          <a:p>
            <a:endParaRPr lang="en-AU" sz="1400" dirty="0"/>
          </a:p>
          <a:p>
            <a:r>
              <a:rPr lang="en-AU" sz="1400" dirty="0"/>
              <a:t>Ruth number one </a:t>
            </a:r>
            <a:r>
              <a:rPr lang="en-AU" sz="1400"/>
              <a:t>concern is about </a:t>
            </a:r>
            <a:r>
              <a:rPr lang="en-AU" sz="1400" dirty="0"/>
              <a:t>her data privacy, and demands that ANZ staff disclose information that they have gathered from her.</a:t>
            </a:r>
          </a:p>
          <a:p>
            <a:endParaRPr lang="en-AU" sz="1400" dirty="0"/>
          </a:p>
          <a:p>
            <a:r>
              <a:rPr lang="en-AU" sz="1400" dirty="0"/>
              <a:t>With friendly and understanding approach, Ruth can be helped in more than just her transactions</a:t>
            </a:r>
          </a:p>
        </p:txBody>
      </p:sp>
    </p:spTree>
    <p:extLst>
      <p:ext uri="{BB962C8B-B14F-4D97-AF65-F5344CB8AC3E}">
        <p14:creationId xmlns:p14="http://schemas.microsoft.com/office/powerpoint/2010/main" val="97712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1"/>
                                        </p:tgtEl>
                                        <p:attrNameLst>
                                          <p:attrName>style.visibility</p:attrName>
                                        </p:attrNameLst>
                                      </p:cBhvr>
                                      <p:to>
                                        <p:strVal val="visible"/>
                                      </p:to>
                                    </p:set>
                                    <p:animEffect transition="in" filter="fade">
                                      <p:cBhvr>
                                        <p:cTn id="10" dur="700"/>
                                        <p:tgtEl>
                                          <p:spTgt spid="11"/>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5"/>
                                        </p:tgtEl>
                                        <p:attrNameLst>
                                          <p:attrName>style.visibility</p:attrName>
                                        </p:attrNameLst>
                                      </p:cBhvr>
                                      <p:to>
                                        <p:strVal val="visible"/>
                                      </p:to>
                                    </p:set>
                                    <p:animEffect transition="in" filter="fade">
                                      <p:cBhvr>
                                        <p:cTn id="13" dur="700"/>
                                        <p:tgtEl>
                                          <p:spTgt spid="5"/>
                                        </p:tgtEl>
                                      </p:cBhvr>
                                    </p:animEffect>
                                  </p:childTnLst>
                                </p:cTn>
                              </p:par>
                              <p:par>
                                <p:cTn id="14" presetID="10" presetClass="entr" presetSubtype="0" fill="hold" grpId="0" nodeType="withEffect">
                                  <p:stCondLst>
                                    <p:cond delay="1000"/>
                                  </p:stCondLst>
                                  <p:iterate>
                                    <p:tmPct val="10000"/>
                                  </p:iterate>
                                  <p:childTnLst>
                                    <p:set>
                                      <p:cBhvr>
                                        <p:cTn id="15" dur="1" fill="hold">
                                          <p:stCondLst>
                                            <p:cond delay="0"/>
                                          </p:stCondLst>
                                        </p:cTn>
                                        <p:tgtEl>
                                          <p:spTgt spid="2"/>
                                        </p:tgtEl>
                                        <p:attrNameLst>
                                          <p:attrName>style.visibility</p:attrName>
                                        </p:attrNameLst>
                                      </p:cBhvr>
                                      <p:to>
                                        <p:strVal val="visible"/>
                                      </p:to>
                                    </p:set>
                                    <p:animEffect transition="in" filter="fade">
                                      <p:cBhvr>
                                        <p:cTn id="16"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Key on a blueprint for a house">
            <a:extLst>
              <a:ext uri="{FF2B5EF4-FFF2-40B4-BE49-F238E27FC236}">
                <a16:creationId xmlns:a16="http://schemas.microsoft.com/office/drawing/2014/main" id="{18B49F95-2185-4335-A426-773E7A3153FA}"/>
              </a:ext>
            </a:extLst>
          </p:cNvPr>
          <p:cNvPicPr>
            <a:picLocks noChangeAspect="1"/>
          </p:cNvPicPr>
          <p:nvPr/>
        </p:nvPicPr>
        <p:blipFill rotWithShape="1">
          <a:blip r:embed="rId2">
            <a:alphaModFix amt="25000"/>
          </a:blip>
          <a:srcRect t="11289" b="13711"/>
          <a:stretch/>
        </p:blipFill>
        <p:spPr>
          <a:xfrm>
            <a:off x="20" y="10"/>
            <a:ext cx="12191980" cy="6857990"/>
          </a:xfrm>
          <a:prstGeom prst="rect">
            <a:avLst/>
          </a:prstGeom>
        </p:spPr>
      </p:pic>
      <p:sp>
        <p:nvSpPr>
          <p:cNvPr id="19" name="Rectangle 12">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86048"/>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0" name="Content Placeholder 9">
            <a:extLst>
              <a:ext uri="{FF2B5EF4-FFF2-40B4-BE49-F238E27FC236}">
                <a16:creationId xmlns:a16="http://schemas.microsoft.com/office/drawing/2014/main" id="{DA62210B-220C-4670-A2BD-3D7EA54CC278}"/>
              </a:ext>
            </a:extLst>
          </p:cNvPr>
          <p:cNvSpPr>
            <a:spLocks noGrp="1"/>
          </p:cNvSpPr>
          <p:nvPr>
            <p:ph idx="1"/>
          </p:nvPr>
        </p:nvSpPr>
        <p:spPr>
          <a:xfrm>
            <a:off x="1202919" y="2011680"/>
            <a:ext cx="9784080" cy="4206240"/>
          </a:xfrm>
        </p:spPr>
        <p:txBody>
          <a:bodyPr>
            <a:normAutofit lnSpcReduction="10000"/>
          </a:bodyPr>
          <a:lstStyle/>
          <a:p>
            <a:r>
              <a:rPr lang="en-US" dirty="0"/>
              <a:t>Building trust with third parties, developers and customers is quintessential in giving privacy and control back to the customers. Evidence has shown that traditionalists have low trust of banks due to lack of tech savvy</a:t>
            </a:r>
          </a:p>
          <a:p>
            <a:r>
              <a:rPr lang="en-US" dirty="0"/>
              <a:t>A collective effort to change the culture is essential to enable top management buy in to any infrastructure redesign project</a:t>
            </a:r>
          </a:p>
          <a:p>
            <a:r>
              <a:rPr lang="en-US" dirty="0"/>
              <a:t>With open APIs on the rise, developers and business analysts can work alongside your key customers to deliver custom made applications that can enable your customer more control of his or her financial activity.</a:t>
            </a:r>
          </a:p>
          <a:p>
            <a:r>
              <a:rPr lang="en-US" dirty="0"/>
              <a:t>The journey map above may be scary to the customer. But this is a chance for customer service representatives to flip the script. The new digital economy is about giving power back to the customer, so that they are the ones that sell your products</a:t>
            </a:r>
          </a:p>
        </p:txBody>
      </p:sp>
      <p:sp>
        <p:nvSpPr>
          <p:cNvPr id="21" name="TextBox 20">
            <a:extLst>
              <a:ext uri="{FF2B5EF4-FFF2-40B4-BE49-F238E27FC236}">
                <a16:creationId xmlns:a16="http://schemas.microsoft.com/office/drawing/2014/main" id="{D84AA07D-9CF9-441F-99DD-64C4CE574A38}"/>
              </a:ext>
            </a:extLst>
          </p:cNvPr>
          <p:cNvSpPr txBox="1"/>
          <p:nvPr/>
        </p:nvSpPr>
        <p:spPr>
          <a:xfrm>
            <a:off x="1541267" y="824341"/>
            <a:ext cx="9107384" cy="553998"/>
          </a:xfrm>
          <a:prstGeom prst="rect">
            <a:avLst/>
          </a:prstGeom>
          <a:noFill/>
        </p:spPr>
        <p:txBody>
          <a:bodyPr wrap="square">
            <a:spAutoFit/>
          </a:bodyPr>
          <a:lstStyle/>
          <a:p>
            <a:r>
              <a:rPr lang="en-US" sz="3000" spc="150" dirty="0">
                <a:solidFill>
                  <a:srgbClr val="00B0F0"/>
                </a:solidFill>
              </a:rPr>
              <a:t>TOWARDS THE OPEN API ECONOMY</a:t>
            </a:r>
            <a:endParaRPr lang="en-AU" sz="3000" dirty="0">
              <a:solidFill>
                <a:srgbClr val="00B0F0"/>
              </a:solidFill>
            </a:endParaRPr>
          </a:p>
        </p:txBody>
      </p:sp>
    </p:spTree>
    <p:extLst>
      <p:ext uri="{BB962C8B-B14F-4D97-AF65-F5344CB8AC3E}">
        <p14:creationId xmlns:p14="http://schemas.microsoft.com/office/powerpoint/2010/main" val="2763577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59DFF-E123-4138-80CC-0C114C5F924D}"/>
              </a:ext>
            </a:extLst>
          </p:cNvPr>
          <p:cNvSpPr>
            <a:spLocks noGrp="1"/>
          </p:cNvSpPr>
          <p:nvPr>
            <p:ph type="title"/>
          </p:nvPr>
        </p:nvSpPr>
        <p:spPr>
          <a:xfrm>
            <a:off x="1202919" y="284176"/>
            <a:ext cx="9784080" cy="1508760"/>
          </a:xfrm>
        </p:spPr>
        <p:txBody>
          <a:bodyPr>
            <a:normAutofit/>
          </a:bodyPr>
          <a:lstStyle/>
          <a:p>
            <a:r>
              <a:rPr lang="en-AU" dirty="0"/>
              <a:t>Time series insights</a:t>
            </a:r>
          </a:p>
        </p:txBody>
      </p:sp>
      <p:pic>
        <p:nvPicPr>
          <p:cNvPr id="7" name="Picture 6">
            <a:extLst>
              <a:ext uri="{FF2B5EF4-FFF2-40B4-BE49-F238E27FC236}">
                <a16:creationId xmlns:a16="http://schemas.microsoft.com/office/drawing/2014/main" id="{E9AEDA67-AB8D-4684-B6B1-5C09A3930689}"/>
              </a:ext>
            </a:extLst>
          </p:cNvPr>
          <p:cNvPicPr>
            <a:picLocks noChangeAspect="1"/>
          </p:cNvPicPr>
          <p:nvPr/>
        </p:nvPicPr>
        <p:blipFill>
          <a:blip r:embed="rId2"/>
          <a:stretch>
            <a:fillRect/>
          </a:stretch>
        </p:blipFill>
        <p:spPr>
          <a:xfrm>
            <a:off x="1202918" y="2120054"/>
            <a:ext cx="6130569" cy="3479098"/>
          </a:xfrm>
          <a:prstGeom prst="rect">
            <a:avLst/>
          </a:prstGeom>
        </p:spPr>
      </p:pic>
      <p:sp>
        <p:nvSpPr>
          <p:cNvPr id="3" name="Content Placeholder 2">
            <a:extLst>
              <a:ext uri="{FF2B5EF4-FFF2-40B4-BE49-F238E27FC236}">
                <a16:creationId xmlns:a16="http://schemas.microsoft.com/office/drawing/2014/main" id="{9E8BD307-8F09-44A6-8BC9-40DFD80E33A5}"/>
              </a:ext>
            </a:extLst>
          </p:cNvPr>
          <p:cNvSpPr>
            <a:spLocks noGrp="1"/>
          </p:cNvSpPr>
          <p:nvPr>
            <p:ph idx="1"/>
          </p:nvPr>
        </p:nvSpPr>
        <p:spPr>
          <a:xfrm>
            <a:off x="7619999" y="2045110"/>
            <a:ext cx="3366999" cy="4172810"/>
          </a:xfrm>
        </p:spPr>
        <p:txBody>
          <a:bodyPr>
            <a:normAutofit/>
          </a:bodyPr>
          <a:lstStyle/>
          <a:p>
            <a:pPr marL="0" indent="0">
              <a:buNone/>
            </a:pPr>
            <a:r>
              <a:rPr lang="en-AU" sz="1800" dirty="0"/>
              <a:t>This seasonal plot is useful for the data analysts. But what if your customer is the one using this in a dashboard? </a:t>
            </a:r>
          </a:p>
          <a:p>
            <a:pPr marL="0" indent="0">
              <a:buNone/>
            </a:pPr>
            <a:r>
              <a:rPr lang="en-AU" sz="1800" dirty="0"/>
              <a:t>Enter Business as a Platform (BAAP). This new architecture will allow your customer to select relevant services that relate to his/ her own preferences</a:t>
            </a:r>
          </a:p>
          <a:p>
            <a:pPr marL="0" indent="0">
              <a:buNone/>
            </a:pPr>
            <a:r>
              <a:rPr lang="en-AU" sz="1800" dirty="0"/>
              <a:t>Potentially, the customer can track monthly spending and feel in control of his or her finances. Concerns of any matters of resolution are settled in one platform</a:t>
            </a:r>
          </a:p>
        </p:txBody>
      </p:sp>
    </p:spTree>
    <p:extLst>
      <p:ext uri="{BB962C8B-B14F-4D97-AF65-F5344CB8AC3E}">
        <p14:creationId xmlns:p14="http://schemas.microsoft.com/office/powerpoint/2010/main" val="3591607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6D4FA-6A3E-4E6E-9C73-455E8DE98D68}"/>
              </a:ext>
            </a:extLst>
          </p:cNvPr>
          <p:cNvSpPr>
            <a:spLocks noGrp="1"/>
          </p:cNvSpPr>
          <p:nvPr>
            <p:ph type="title"/>
          </p:nvPr>
        </p:nvSpPr>
        <p:spPr>
          <a:xfrm>
            <a:off x="1202919" y="284176"/>
            <a:ext cx="9784080" cy="1508760"/>
          </a:xfrm>
        </p:spPr>
        <p:txBody>
          <a:bodyPr>
            <a:normAutofit/>
          </a:bodyPr>
          <a:lstStyle/>
          <a:p>
            <a:r>
              <a:rPr lang="en-AU" dirty="0"/>
              <a:t>Transaction </a:t>
            </a:r>
            <a:r>
              <a:rPr lang="en-AU" dirty="0" err="1"/>
              <a:t>HeatMAP</a:t>
            </a:r>
            <a:endParaRPr lang="en-AU" dirty="0"/>
          </a:p>
        </p:txBody>
      </p:sp>
      <p:pic>
        <p:nvPicPr>
          <p:cNvPr id="5" name="Content Placeholder 4">
            <a:extLst>
              <a:ext uri="{FF2B5EF4-FFF2-40B4-BE49-F238E27FC236}">
                <a16:creationId xmlns:a16="http://schemas.microsoft.com/office/drawing/2014/main" id="{AB901135-ECA3-417F-8E88-349035F9C546}"/>
              </a:ext>
            </a:extLst>
          </p:cNvPr>
          <p:cNvPicPr>
            <a:picLocks noChangeAspect="1"/>
          </p:cNvPicPr>
          <p:nvPr/>
        </p:nvPicPr>
        <p:blipFill>
          <a:blip r:embed="rId2"/>
          <a:stretch>
            <a:fillRect/>
          </a:stretch>
        </p:blipFill>
        <p:spPr>
          <a:xfrm>
            <a:off x="1275621" y="2120054"/>
            <a:ext cx="5985163" cy="4114800"/>
          </a:xfrm>
          <a:prstGeom prst="rect">
            <a:avLst/>
          </a:prstGeom>
        </p:spPr>
      </p:pic>
      <p:sp>
        <p:nvSpPr>
          <p:cNvPr id="9" name="Content Placeholder 8">
            <a:extLst>
              <a:ext uri="{FF2B5EF4-FFF2-40B4-BE49-F238E27FC236}">
                <a16:creationId xmlns:a16="http://schemas.microsoft.com/office/drawing/2014/main" id="{390BB2E1-BBA8-4889-B12E-4C1A7E3E1752}"/>
              </a:ext>
            </a:extLst>
          </p:cNvPr>
          <p:cNvSpPr>
            <a:spLocks noGrp="1"/>
          </p:cNvSpPr>
          <p:nvPr>
            <p:ph idx="1"/>
          </p:nvPr>
        </p:nvSpPr>
        <p:spPr>
          <a:xfrm>
            <a:off x="7619999" y="2045110"/>
            <a:ext cx="3366999" cy="4172810"/>
          </a:xfrm>
        </p:spPr>
        <p:txBody>
          <a:bodyPr>
            <a:normAutofit/>
          </a:bodyPr>
          <a:lstStyle/>
          <a:p>
            <a:pPr marL="0" indent="0">
              <a:buNone/>
            </a:pPr>
            <a:r>
              <a:rPr lang="en-US" sz="1800" dirty="0"/>
              <a:t>This map demonstrates the current climate of banking</a:t>
            </a:r>
          </a:p>
          <a:p>
            <a:pPr marL="0" indent="0">
              <a:buNone/>
            </a:pPr>
            <a:r>
              <a:rPr lang="en-US" sz="1800" dirty="0"/>
              <a:t>This means that banking is still largely centered along making location-based transactions</a:t>
            </a:r>
          </a:p>
          <a:p>
            <a:pPr marL="0" indent="0">
              <a:buNone/>
            </a:pPr>
            <a:r>
              <a:rPr lang="en-US" sz="1800" dirty="0"/>
              <a:t>For the new digital economy and incorporating BAAP, this map should look more saturated in the coming years. </a:t>
            </a:r>
          </a:p>
        </p:txBody>
      </p:sp>
    </p:spTree>
    <p:extLst>
      <p:ext uri="{BB962C8B-B14F-4D97-AF65-F5344CB8AC3E}">
        <p14:creationId xmlns:p14="http://schemas.microsoft.com/office/powerpoint/2010/main" val="223097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12191998"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80"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B5DCF9-9CE3-4CCA-8DCF-49D6B920836E}"/>
              </a:ext>
            </a:extLst>
          </p:cNvPr>
          <p:cNvSpPr>
            <a:spLocks noGrp="1"/>
          </p:cNvSpPr>
          <p:nvPr>
            <p:ph type="title"/>
          </p:nvPr>
        </p:nvSpPr>
        <p:spPr>
          <a:xfrm>
            <a:off x="1041062" y="774550"/>
            <a:ext cx="2696285" cy="5443369"/>
          </a:xfrm>
        </p:spPr>
        <p:txBody>
          <a:bodyPr vert="horz" lIns="91440" tIns="45720" rIns="91440" bIns="45720" rtlCol="0" anchor="ctr">
            <a:normAutofit/>
          </a:bodyPr>
          <a:lstStyle/>
          <a:p>
            <a:r>
              <a:rPr lang="en-US" sz="2800" spc="150">
                <a:solidFill>
                  <a:schemeClr val="tx1"/>
                </a:solidFill>
              </a:rPr>
              <a:t>CONCLUSION</a:t>
            </a:r>
          </a:p>
        </p:txBody>
      </p:sp>
      <p:sp>
        <p:nvSpPr>
          <p:cNvPr id="34" name="Rectangle 33">
            <a:extLst>
              <a:ext uri="{FF2B5EF4-FFF2-40B4-BE49-F238E27FC236}">
                <a16:creationId xmlns:a16="http://schemas.microsoft.com/office/drawing/2014/main" id="{58946146-9FF7-4B29-97F2-EA1CB3876E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19329" cy="6858000"/>
          </a:xfrm>
          <a:prstGeom prst="rect">
            <a:avLst/>
          </a:prstGeom>
          <a:solidFill>
            <a:schemeClr val="bg2">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4" name="TextBox 3">
            <a:extLst>
              <a:ext uri="{FF2B5EF4-FFF2-40B4-BE49-F238E27FC236}">
                <a16:creationId xmlns:a16="http://schemas.microsoft.com/office/drawing/2014/main" id="{99B6CE3B-D096-452D-A1DB-352348B33409}"/>
              </a:ext>
            </a:extLst>
          </p:cNvPr>
          <p:cNvSpPr txBox="1"/>
          <p:nvPr/>
        </p:nvSpPr>
        <p:spPr>
          <a:xfrm>
            <a:off x="4699523" y="774551"/>
            <a:ext cx="6287476" cy="5443369"/>
          </a:xfrm>
          <a:prstGeom prst="rect">
            <a:avLst/>
          </a:prstGeom>
        </p:spPr>
        <p:txBody>
          <a:bodyPr vert="horz" lIns="91440" tIns="45720" rIns="91440" bIns="45720" rtlCol="0" anchor="ctr">
            <a:normAutofit/>
          </a:bodyPr>
          <a:lstStyle/>
          <a:p>
            <a:pPr defTabSz="914400">
              <a:lnSpc>
                <a:spcPct val="90000"/>
              </a:lnSpc>
              <a:spcAft>
                <a:spcPts val="600"/>
              </a:spcAft>
              <a:buClr>
                <a:schemeClr val="tx1"/>
              </a:buClr>
            </a:pPr>
            <a:r>
              <a:rPr lang="en-US" sz="2000" dirty="0"/>
              <a:t>The new digital economy will be based on giving the power of data to the customer. The vision for developing an open banking system with transparent data is the new disruption model that banks should embrace. </a:t>
            </a:r>
          </a:p>
          <a:p>
            <a:pPr defTabSz="914400">
              <a:lnSpc>
                <a:spcPct val="90000"/>
              </a:lnSpc>
              <a:spcAft>
                <a:spcPts val="600"/>
              </a:spcAft>
              <a:buClr>
                <a:schemeClr val="tx1"/>
              </a:buClr>
            </a:pPr>
            <a:endParaRPr lang="en-US" sz="2000" dirty="0"/>
          </a:p>
          <a:p>
            <a:pPr defTabSz="914400">
              <a:lnSpc>
                <a:spcPct val="90000"/>
              </a:lnSpc>
              <a:spcAft>
                <a:spcPts val="600"/>
              </a:spcAft>
              <a:buClr>
                <a:schemeClr val="tx1"/>
              </a:buClr>
            </a:pPr>
            <a:r>
              <a:rPr lang="en-US" sz="2000" dirty="0"/>
              <a:t>Retail banking revenue streams are declining, and evidence shows that building trust is key to managing technological disruption from fintech and </a:t>
            </a:r>
            <a:r>
              <a:rPr lang="en-US" sz="2000" dirty="0" err="1"/>
              <a:t>bigtech</a:t>
            </a:r>
            <a:r>
              <a:rPr lang="en-US" sz="2000" dirty="0"/>
              <a:t> companies.</a:t>
            </a:r>
          </a:p>
          <a:p>
            <a:pPr defTabSz="914400">
              <a:lnSpc>
                <a:spcPct val="90000"/>
              </a:lnSpc>
              <a:spcAft>
                <a:spcPts val="600"/>
              </a:spcAft>
              <a:buClr>
                <a:schemeClr val="tx1"/>
              </a:buClr>
            </a:pPr>
            <a:endParaRPr lang="en-US" sz="2000" dirty="0"/>
          </a:p>
          <a:p>
            <a:pPr defTabSz="914400">
              <a:lnSpc>
                <a:spcPct val="90000"/>
              </a:lnSpc>
              <a:spcAft>
                <a:spcPts val="600"/>
              </a:spcAft>
              <a:buClr>
                <a:schemeClr val="tx1"/>
              </a:buClr>
            </a:pPr>
            <a:r>
              <a:rPr lang="en-US" sz="2000" dirty="0"/>
              <a:t>Building collaboration with developers and third-party API providers, educating customers, and most of all, applying the pioneer’s mindset will all contribute to this ideal goal.</a:t>
            </a:r>
          </a:p>
          <a:p>
            <a:pPr defTabSz="914400">
              <a:lnSpc>
                <a:spcPct val="90000"/>
              </a:lnSpc>
              <a:spcAft>
                <a:spcPts val="600"/>
              </a:spcAft>
              <a:buClr>
                <a:schemeClr val="tx1"/>
              </a:buClr>
            </a:pPr>
            <a:endParaRPr lang="en-US" sz="2000" dirty="0"/>
          </a:p>
        </p:txBody>
      </p:sp>
    </p:spTree>
    <p:extLst>
      <p:ext uri="{BB962C8B-B14F-4D97-AF65-F5344CB8AC3E}">
        <p14:creationId xmlns:p14="http://schemas.microsoft.com/office/powerpoint/2010/main" val="1203262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F085A-A595-4D40-866A-60D37676C003}"/>
              </a:ext>
            </a:extLst>
          </p:cNvPr>
          <p:cNvSpPr>
            <a:spLocks noGrp="1"/>
          </p:cNvSpPr>
          <p:nvPr>
            <p:ph type="title"/>
          </p:nvPr>
        </p:nvSpPr>
        <p:spPr/>
        <p:txBody>
          <a:bodyPr/>
          <a:lstStyle/>
          <a:p>
            <a:r>
              <a:rPr lang="en-AU" dirty="0"/>
              <a:t>Sources</a:t>
            </a:r>
          </a:p>
        </p:txBody>
      </p:sp>
      <p:sp>
        <p:nvSpPr>
          <p:cNvPr id="3" name="Content Placeholder 2">
            <a:extLst>
              <a:ext uri="{FF2B5EF4-FFF2-40B4-BE49-F238E27FC236}">
                <a16:creationId xmlns:a16="http://schemas.microsoft.com/office/drawing/2014/main" id="{662985D1-3ED7-4D40-BDE2-FB165B3D574D}"/>
              </a:ext>
            </a:extLst>
          </p:cNvPr>
          <p:cNvSpPr>
            <a:spLocks noGrp="1"/>
          </p:cNvSpPr>
          <p:nvPr>
            <p:ph idx="1"/>
          </p:nvPr>
        </p:nvSpPr>
        <p:spPr/>
        <p:txBody>
          <a:bodyPr/>
          <a:lstStyle/>
          <a:p>
            <a:r>
              <a:rPr lang="en-AU" dirty="0">
                <a:hlinkClick r:id="rId2"/>
              </a:rPr>
              <a:t>https://www.mckinsey.com/industries/financial-services/our-insights/managing-a-customer-experience-transformation-in-banking#</a:t>
            </a:r>
            <a:endParaRPr lang="en-AU" dirty="0"/>
          </a:p>
          <a:p>
            <a:r>
              <a:rPr lang="en-AU" dirty="0">
                <a:hlinkClick r:id="rId3"/>
              </a:rPr>
              <a:t>https://www.mckinsey.com/business-functions/marketing-and-sales/our-insights/from-touchpoints-to-journeys-seeing-the-world-as-customers-do</a:t>
            </a:r>
            <a:endParaRPr lang="en-AU" dirty="0"/>
          </a:p>
          <a:p>
            <a:r>
              <a:rPr lang="en-AU" dirty="0">
                <a:hlinkClick r:id="rId4"/>
              </a:rPr>
              <a:t>https://www.accenture.com/us-en/insights/banking/consumer-study-making-digital-banking-more-human</a:t>
            </a:r>
            <a:br>
              <a:rPr lang="en-AU" dirty="0"/>
            </a:br>
            <a:endParaRPr lang="en-AU" dirty="0"/>
          </a:p>
        </p:txBody>
      </p:sp>
    </p:spTree>
    <p:extLst>
      <p:ext uri="{BB962C8B-B14F-4D97-AF65-F5344CB8AC3E}">
        <p14:creationId xmlns:p14="http://schemas.microsoft.com/office/powerpoint/2010/main" val="38244589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docProps/app.xml><?xml version="1.0" encoding="utf-8"?>
<Properties xmlns="http://schemas.openxmlformats.org/officeDocument/2006/extended-properties" xmlns:vt="http://schemas.openxmlformats.org/officeDocument/2006/docPropsVTypes">
  <Template>{AF27203C-48E0-437E-AF3E-4E1547498AB4}tf03090430</Template>
  <TotalTime>175</TotalTime>
  <Words>718</Words>
  <Application>Microsoft Office PowerPoint</Application>
  <PresentationFormat>Widescreen</PresentationFormat>
  <Paragraphs>40</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Corbel</vt:lpstr>
      <vt:lpstr>Wingdings</vt:lpstr>
      <vt:lpstr>Banded</vt:lpstr>
      <vt:lpstr>Data Insights for ANZ Management</vt:lpstr>
      <vt:lpstr>Customer journeys AND BUILDING DIGITAL TRUST</vt:lpstr>
      <vt:lpstr>A Day in The life of Ruth</vt:lpstr>
      <vt:lpstr>PowerPoint Presentation</vt:lpstr>
      <vt:lpstr>Time series insights</vt:lpstr>
      <vt:lpstr>Transaction HeatMAP</vt:lpstr>
      <vt:lpstr>CONCLUSION</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Insights for ANZ Management</dc:title>
  <dc:creator>Isaac Low</dc:creator>
  <cp:lastModifiedBy>Isaac Low</cp:lastModifiedBy>
  <cp:revision>1</cp:revision>
  <dcterms:created xsi:type="dcterms:W3CDTF">2021-04-22T15:24:15Z</dcterms:created>
  <dcterms:modified xsi:type="dcterms:W3CDTF">2021-04-23T15:44:15Z</dcterms:modified>
</cp:coreProperties>
</file>

<file path=docProps/thumbnail.jpeg>
</file>